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9CDB"/>
    <a:srgbClr val="006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il Stanckevich" userId="89700592e11322df" providerId="LiveId" clId="{6C9EEFB8-784E-44B2-B9BA-B5713D327BDD}"/>
    <pc:docChg chg="undo custSel addSld modSld">
      <pc:chgData name="Daniil Stanckevich" userId="89700592e11322df" providerId="LiveId" clId="{6C9EEFB8-784E-44B2-B9BA-B5713D327BDD}" dt="2020-05-13T22:12:36.447" v="7448"/>
      <pc:docMkLst>
        <pc:docMk/>
      </pc:docMkLst>
      <pc:sldChg chg="addSp delSp modSp new mod setBg">
        <pc:chgData name="Daniil Stanckevich" userId="89700592e11322df" providerId="LiveId" clId="{6C9EEFB8-784E-44B2-B9BA-B5713D327BDD}" dt="2020-05-13T11:12:21.987" v="386" actId="1076"/>
        <pc:sldMkLst>
          <pc:docMk/>
          <pc:sldMk cId="2093594520" sldId="256"/>
        </pc:sldMkLst>
        <pc:spChg chg="del">
          <ac:chgData name="Daniil Stanckevich" userId="89700592e11322df" providerId="LiveId" clId="{6C9EEFB8-784E-44B2-B9BA-B5713D327BDD}" dt="2020-05-13T10:31:04.587" v="1" actId="478"/>
          <ac:spMkLst>
            <pc:docMk/>
            <pc:sldMk cId="2093594520" sldId="256"/>
            <ac:spMk id="2" creationId="{4BCCAFC2-24F9-45FC-A42E-8CA261B53A55}"/>
          </ac:spMkLst>
        </pc:spChg>
        <pc:spChg chg="del">
          <ac:chgData name="Daniil Stanckevich" userId="89700592e11322df" providerId="LiveId" clId="{6C9EEFB8-784E-44B2-B9BA-B5713D327BDD}" dt="2020-05-13T10:31:04.587" v="1" actId="478"/>
          <ac:spMkLst>
            <pc:docMk/>
            <pc:sldMk cId="2093594520" sldId="256"/>
            <ac:spMk id="3" creationId="{9F2186FF-04A6-4343-80CF-03E5A62AF348}"/>
          </ac:spMkLst>
        </pc:spChg>
        <pc:spChg chg="add del mod">
          <ac:chgData name="Daniil Stanckevich" userId="89700592e11322df" providerId="LiveId" clId="{6C9EEFB8-784E-44B2-B9BA-B5713D327BDD}" dt="2020-05-13T10:42:15.597" v="13"/>
          <ac:spMkLst>
            <pc:docMk/>
            <pc:sldMk cId="2093594520" sldId="256"/>
            <ac:spMk id="6" creationId="{B6F5F8EC-E10C-4905-8A15-FFC5C67E438E}"/>
          </ac:spMkLst>
        </pc:spChg>
        <pc:spChg chg="add mod">
          <ac:chgData name="Daniil Stanckevich" userId="89700592e11322df" providerId="LiveId" clId="{6C9EEFB8-784E-44B2-B9BA-B5713D327BDD}" dt="2020-05-13T10:57:55.971" v="195" actId="1076"/>
          <ac:spMkLst>
            <pc:docMk/>
            <pc:sldMk cId="2093594520" sldId="256"/>
            <ac:spMk id="7" creationId="{91E2E7B5-ACCF-4818-86E4-B4DCACC0B5F9}"/>
          </ac:spMkLst>
        </pc:spChg>
        <pc:spChg chg="add mod">
          <ac:chgData name="Daniil Stanckevich" userId="89700592e11322df" providerId="LiveId" clId="{6C9EEFB8-784E-44B2-B9BA-B5713D327BDD}" dt="2020-05-13T10:58:36.219" v="201" actId="14100"/>
          <ac:spMkLst>
            <pc:docMk/>
            <pc:sldMk cId="2093594520" sldId="256"/>
            <ac:spMk id="8" creationId="{C1C55755-3257-49BE-BC6F-B9722BB6FD98}"/>
          </ac:spMkLst>
        </pc:spChg>
        <pc:spChg chg="add mod">
          <ac:chgData name="Daniil Stanckevich" userId="89700592e11322df" providerId="LiveId" clId="{6C9EEFB8-784E-44B2-B9BA-B5713D327BDD}" dt="2020-05-13T11:12:21.987" v="386" actId="1076"/>
          <ac:spMkLst>
            <pc:docMk/>
            <pc:sldMk cId="2093594520" sldId="256"/>
            <ac:spMk id="12" creationId="{71C8CFBC-F07A-4529-8950-18226DB3CF07}"/>
          </ac:spMkLst>
        </pc:spChg>
        <pc:picChg chg="add del mod">
          <ac:chgData name="Daniil Stanckevich" userId="89700592e11322df" providerId="LiveId" clId="{6C9EEFB8-784E-44B2-B9BA-B5713D327BDD}" dt="2020-05-13T10:40:32.666" v="8" actId="478"/>
          <ac:picMkLst>
            <pc:docMk/>
            <pc:sldMk cId="2093594520" sldId="256"/>
            <ac:picMk id="5" creationId="{78CB88D8-E320-41D2-9DB7-3C1013B04E7B}"/>
          </ac:picMkLst>
        </pc:picChg>
        <pc:picChg chg="add del mod">
          <ac:chgData name="Daniil Stanckevich" userId="89700592e11322df" providerId="LiveId" clId="{6C9EEFB8-784E-44B2-B9BA-B5713D327BDD}" dt="2020-05-13T10:53:34.748" v="101" actId="478"/>
          <ac:picMkLst>
            <pc:docMk/>
            <pc:sldMk cId="2093594520" sldId="256"/>
            <ac:picMk id="9" creationId="{779C412C-0803-485F-BFD0-94A4A1BABBD1}"/>
          </ac:picMkLst>
        </pc:picChg>
        <pc:picChg chg="add mod">
          <ac:chgData name="Daniil Stanckevich" userId="89700592e11322df" providerId="LiveId" clId="{6C9EEFB8-784E-44B2-B9BA-B5713D327BDD}" dt="2020-05-13T10:57:49.835" v="194" actId="1076"/>
          <ac:picMkLst>
            <pc:docMk/>
            <pc:sldMk cId="2093594520" sldId="256"/>
            <ac:picMk id="11" creationId="{38002F78-5DF7-4ED7-A959-A73DC5872104}"/>
          </ac:picMkLst>
        </pc:picChg>
      </pc:sldChg>
      <pc:sldChg chg="addSp delSp modSp new mod setBg delAnim modAnim">
        <pc:chgData name="Daniil Stanckevich" userId="89700592e11322df" providerId="LiveId" clId="{6C9EEFB8-784E-44B2-B9BA-B5713D327BDD}" dt="2020-05-13T13:42:26.898" v="2684" actId="20577"/>
        <pc:sldMkLst>
          <pc:docMk/>
          <pc:sldMk cId="407889380" sldId="257"/>
        </pc:sldMkLst>
        <pc:spChg chg="del">
          <ac:chgData name="Daniil Stanckevich" userId="89700592e11322df" providerId="LiveId" clId="{6C9EEFB8-784E-44B2-B9BA-B5713D327BDD}" dt="2020-05-13T10:39:57.868" v="4" actId="478"/>
          <ac:spMkLst>
            <pc:docMk/>
            <pc:sldMk cId="407889380" sldId="257"/>
            <ac:spMk id="2" creationId="{7A4121F8-D030-481E-9B43-9C0331B02163}"/>
          </ac:spMkLst>
        </pc:spChg>
        <pc:spChg chg="del">
          <ac:chgData name="Daniil Stanckevich" userId="89700592e11322df" providerId="LiveId" clId="{6C9EEFB8-784E-44B2-B9BA-B5713D327BDD}" dt="2020-05-13T10:39:57.868" v="4" actId="478"/>
          <ac:spMkLst>
            <pc:docMk/>
            <pc:sldMk cId="407889380" sldId="257"/>
            <ac:spMk id="3" creationId="{76D8DDBF-ABBE-45CB-9D8F-65669035A91D}"/>
          </ac:spMkLst>
        </pc:spChg>
        <pc:spChg chg="add mod">
          <ac:chgData name="Daniil Stanckevich" userId="89700592e11322df" providerId="LiveId" clId="{6C9EEFB8-784E-44B2-B9BA-B5713D327BDD}" dt="2020-05-13T12:44:06.741" v="1237" actId="207"/>
          <ac:spMkLst>
            <pc:docMk/>
            <pc:sldMk cId="407889380" sldId="257"/>
            <ac:spMk id="6" creationId="{2E1E9948-B1F4-469F-92E8-2BF65222F203}"/>
          </ac:spMkLst>
        </pc:spChg>
        <pc:spChg chg="add mod">
          <ac:chgData name="Daniil Stanckevich" userId="89700592e11322df" providerId="LiveId" clId="{6C9EEFB8-784E-44B2-B9BA-B5713D327BDD}" dt="2020-05-13T12:16:41.735" v="1001" actId="1076"/>
          <ac:spMkLst>
            <pc:docMk/>
            <pc:sldMk cId="407889380" sldId="257"/>
            <ac:spMk id="7" creationId="{7F3FAF85-F1A3-4402-8A15-DF9EBD610A80}"/>
          </ac:spMkLst>
        </pc:spChg>
        <pc:spChg chg="add del mod">
          <ac:chgData name="Daniil Stanckevich" userId="89700592e11322df" providerId="LiveId" clId="{6C9EEFB8-784E-44B2-B9BA-B5713D327BDD}" dt="2020-05-13T12:08:51.713" v="879" actId="478"/>
          <ac:spMkLst>
            <pc:docMk/>
            <pc:sldMk cId="407889380" sldId="257"/>
            <ac:spMk id="16" creationId="{4FC403BD-162A-4593-ACD7-B11EB2767A83}"/>
          </ac:spMkLst>
        </pc:spChg>
        <pc:spChg chg="add del mod">
          <ac:chgData name="Daniil Stanckevich" userId="89700592e11322df" providerId="LiveId" clId="{6C9EEFB8-784E-44B2-B9BA-B5713D327BDD}" dt="2020-05-13T12:09:23.525" v="889" actId="478"/>
          <ac:spMkLst>
            <pc:docMk/>
            <pc:sldMk cId="407889380" sldId="257"/>
            <ac:spMk id="17" creationId="{4966F3DD-2AA5-441E-9802-A6A6D374664B}"/>
          </ac:spMkLst>
        </pc:spChg>
        <pc:spChg chg="add mod">
          <ac:chgData name="Daniil Stanckevich" userId="89700592e11322df" providerId="LiveId" clId="{6C9EEFB8-784E-44B2-B9BA-B5713D327BDD}" dt="2020-05-13T12:16:41.735" v="1001" actId="1076"/>
          <ac:spMkLst>
            <pc:docMk/>
            <pc:sldMk cId="407889380" sldId="257"/>
            <ac:spMk id="28" creationId="{EA548B0B-BCBC-4D51-B1C5-BD04653420DF}"/>
          </ac:spMkLst>
        </pc:spChg>
        <pc:spChg chg="add mod">
          <ac:chgData name="Daniil Stanckevich" userId="89700592e11322df" providerId="LiveId" clId="{6C9EEFB8-784E-44B2-B9BA-B5713D327BDD}" dt="2020-05-13T12:17:19.652" v="1007" actId="1076"/>
          <ac:spMkLst>
            <pc:docMk/>
            <pc:sldMk cId="407889380" sldId="257"/>
            <ac:spMk id="29" creationId="{6C77009B-DC7D-40F1-BF35-CC0725451240}"/>
          </ac:spMkLst>
        </pc:spChg>
        <pc:spChg chg="add del mod">
          <ac:chgData name="Daniil Stanckevich" userId="89700592e11322df" providerId="LiveId" clId="{6C9EEFB8-784E-44B2-B9BA-B5713D327BDD}" dt="2020-05-13T11:36:23.437" v="580" actId="767"/>
          <ac:spMkLst>
            <pc:docMk/>
            <pc:sldMk cId="407889380" sldId="257"/>
            <ac:spMk id="30" creationId="{D88937B6-D84D-4CE0-A2D8-13FEC6C575B7}"/>
          </ac:spMkLst>
        </pc:spChg>
        <pc:spChg chg="add mod">
          <ac:chgData name="Daniil Stanckevich" userId="89700592e11322df" providerId="LiveId" clId="{6C9EEFB8-784E-44B2-B9BA-B5713D327BDD}" dt="2020-05-13T13:42:26.898" v="2684" actId="20577"/>
          <ac:spMkLst>
            <pc:docMk/>
            <pc:sldMk cId="407889380" sldId="257"/>
            <ac:spMk id="32" creationId="{73D1B1B4-CEC2-49BF-A6D3-1043F8418E7B}"/>
          </ac:spMkLst>
        </pc:spChg>
        <pc:spChg chg="add mod">
          <ac:chgData name="Daniil Stanckevich" userId="89700592e11322df" providerId="LiveId" clId="{6C9EEFB8-784E-44B2-B9BA-B5713D327BDD}" dt="2020-05-13T12:23:53.020" v="1088" actId="1076"/>
          <ac:spMkLst>
            <pc:docMk/>
            <pc:sldMk cId="407889380" sldId="257"/>
            <ac:spMk id="41" creationId="{AF9532BE-E8FB-432C-9578-473191F2A51E}"/>
          </ac:spMkLst>
        </pc:spChg>
        <pc:spChg chg="add del mod">
          <ac:chgData name="Daniil Stanckevich" userId="89700592e11322df" providerId="LiveId" clId="{6C9EEFB8-784E-44B2-B9BA-B5713D327BDD}" dt="2020-05-13T12:09:36.986" v="894" actId="478"/>
          <ac:spMkLst>
            <pc:docMk/>
            <pc:sldMk cId="407889380" sldId="257"/>
            <ac:spMk id="42" creationId="{7B7C9C4B-D4BF-4296-A42C-979E23414348}"/>
          </ac:spMkLst>
        </pc:spChg>
        <pc:spChg chg="add mod ord">
          <ac:chgData name="Daniil Stanckevich" userId="89700592e11322df" providerId="LiveId" clId="{6C9EEFB8-784E-44B2-B9BA-B5713D327BDD}" dt="2020-05-13T12:17:19.652" v="1007" actId="1076"/>
          <ac:spMkLst>
            <pc:docMk/>
            <pc:sldMk cId="407889380" sldId="257"/>
            <ac:spMk id="43" creationId="{C33AE6DD-4475-4F3A-AC7F-BF3223B168EF}"/>
          </ac:spMkLst>
        </pc:spChg>
        <pc:spChg chg="add mod ord">
          <ac:chgData name="Daniil Stanckevich" userId="89700592e11322df" providerId="LiveId" clId="{6C9EEFB8-784E-44B2-B9BA-B5713D327BDD}" dt="2020-05-13T12:17:29.500" v="1008" actId="1076"/>
          <ac:spMkLst>
            <pc:docMk/>
            <pc:sldMk cId="407889380" sldId="257"/>
            <ac:spMk id="44" creationId="{D00C8D40-352A-4049-8135-CAEF7D6FB9D7}"/>
          </ac:spMkLst>
        </pc:spChg>
        <pc:spChg chg="add mod">
          <ac:chgData name="Daniil Stanckevich" userId="89700592e11322df" providerId="LiveId" clId="{6C9EEFB8-784E-44B2-B9BA-B5713D327BDD}" dt="2020-05-13T12:17:38.412" v="1009" actId="1076"/>
          <ac:spMkLst>
            <pc:docMk/>
            <pc:sldMk cId="407889380" sldId="257"/>
            <ac:spMk id="45" creationId="{F5058518-609A-4E3A-851B-23BAEA142827}"/>
          </ac:spMkLst>
        </pc:spChg>
        <pc:spChg chg="add mod">
          <ac:chgData name="Daniil Stanckevich" userId="89700592e11322df" providerId="LiveId" clId="{6C9EEFB8-784E-44B2-B9BA-B5713D327BDD}" dt="2020-05-13T12:23:40.246" v="1087" actId="20577"/>
          <ac:spMkLst>
            <pc:docMk/>
            <pc:sldMk cId="407889380" sldId="257"/>
            <ac:spMk id="47" creationId="{350794C6-82F9-4F48-AF39-AF1C2EB8CD77}"/>
          </ac:spMkLst>
        </pc:spChg>
        <pc:picChg chg="add del mod">
          <ac:chgData name="Daniil Stanckevich" userId="89700592e11322df" providerId="LiveId" clId="{6C9EEFB8-784E-44B2-B9BA-B5713D327BDD}" dt="2020-05-13T10:40:30.273" v="6" actId="478"/>
          <ac:picMkLst>
            <pc:docMk/>
            <pc:sldMk cId="407889380" sldId="257"/>
            <ac:picMk id="5" creationId="{091B6C8C-7185-4B3F-AA9D-0D09809D362B}"/>
          </ac:picMkLst>
        </pc:picChg>
        <pc:picChg chg="add mod">
          <ac:chgData name="Daniil Stanckevich" userId="89700592e11322df" providerId="LiveId" clId="{6C9EEFB8-784E-44B2-B9BA-B5713D327BDD}" dt="2020-05-13T12:16:41.735" v="1001" actId="1076"/>
          <ac:picMkLst>
            <pc:docMk/>
            <pc:sldMk cId="407889380" sldId="257"/>
            <ac:picMk id="9" creationId="{5DCA6BF7-E0AA-4F15-9ECC-93AF9D0F81C5}"/>
          </ac:picMkLst>
        </pc:picChg>
        <pc:picChg chg="add mod ord">
          <ac:chgData name="Daniil Stanckevich" userId="89700592e11322df" providerId="LiveId" clId="{6C9EEFB8-784E-44B2-B9BA-B5713D327BDD}" dt="2020-05-13T12:16:41.735" v="1001" actId="1076"/>
          <ac:picMkLst>
            <pc:docMk/>
            <pc:sldMk cId="407889380" sldId="257"/>
            <ac:picMk id="11" creationId="{FD44DEB7-D497-4597-A7E0-46A0CC1F5D41}"/>
          </ac:picMkLst>
        </pc:picChg>
        <pc:picChg chg="add mod">
          <ac:chgData name="Daniil Stanckevich" userId="89700592e11322df" providerId="LiveId" clId="{6C9EEFB8-784E-44B2-B9BA-B5713D327BDD}" dt="2020-05-13T12:16:41.735" v="1001" actId="1076"/>
          <ac:picMkLst>
            <pc:docMk/>
            <pc:sldMk cId="407889380" sldId="257"/>
            <ac:picMk id="13" creationId="{DE756B00-16AE-47A3-9070-5418A30A3C54}"/>
          </ac:picMkLst>
        </pc:picChg>
        <pc:picChg chg="add mod ord">
          <ac:chgData name="Daniil Stanckevich" userId="89700592e11322df" providerId="LiveId" clId="{6C9EEFB8-784E-44B2-B9BA-B5713D327BDD}" dt="2020-05-13T12:16:41.735" v="1001" actId="1076"/>
          <ac:picMkLst>
            <pc:docMk/>
            <pc:sldMk cId="407889380" sldId="257"/>
            <ac:picMk id="15" creationId="{935317AF-80A2-4B50-9BEB-193DBBE9539F}"/>
          </ac:picMkLst>
        </pc:picChg>
        <pc:picChg chg="add mod">
          <ac:chgData name="Daniil Stanckevich" userId="89700592e11322df" providerId="LiveId" clId="{6C9EEFB8-784E-44B2-B9BA-B5713D327BDD}" dt="2020-05-13T12:17:19.652" v="1007" actId="1076"/>
          <ac:picMkLst>
            <pc:docMk/>
            <pc:sldMk cId="407889380" sldId="257"/>
            <ac:picMk id="18" creationId="{2ECC89F1-F458-47CD-A9BD-3ACFB7CB8A76}"/>
          </ac:picMkLst>
        </pc:picChg>
        <pc:picChg chg="add mod">
          <ac:chgData name="Daniil Stanckevich" userId="89700592e11322df" providerId="LiveId" clId="{6C9EEFB8-784E-44B2-B9BA-B5713D327BDD}" dt="2020-05-13T12:17:19.652" v="1007" actId="1076"/>
          <ac:picMkLst>
            <pc:docMk/>
            <pc:sldMk cId="407889380" sldId="257"/>
            <ac:picMk id="19" creationId="{AF031DBA-2788-4335-ABDC-08655F167AC3}"/>
          </ac:picMkLst>
        </pc:picChg>
        <pc:picChg chg="add mod">
          <ac:chgData name="Daniil Stanckevich" userId="89700592e11322df" providerId="LiveId" clId="{6C9EEFB8-784E-44B2-B9BA-B5713D327BDD}" dt="2020-05-13T12:17:19.652" v="1007" actId="1076"/>
          <ac:picMkLst>
            <pc:docMk/>
            <pc:sldMk cId="407889380" sldId="257"/>
            <ac:picMk id="20" creationId="{ED847267-E6F8-4804-B8C5-63DD852D7A8C}"/>
          </ac:picMkLst>
        </pc:picChg>
        <pc:picChg chg="add mod">
          <ac:chgData name="Daniil Stanckevich" userId="89700592e11322df" providerId="LiveId" clId="{6C9EEFB8-784E-44B2-B9BA-B5713D327BDD}" dt="2020-05-13T12:17:19.652" v="1007" actId="1076"/>
          <ac:picMkLst>
            <pc:docMk/>
            <pc:sldMk cId="407889380" sldId="257"/>
            <ac:picMk id="22" creationId="{C96E73E2-35D7-4F38-8D95-74BFC8FE273E}"/>
          </ac:picMkLst>
        </pc:picChg>
        <pc:picChg chg="add mod ord">
          <ac:chgData name="Daniil Stanckevich" userId="89700592e11322df" providerId="LiveId" clId="{6C9EEFB8-784E-44B2-B9BA-B5713D327BDD}" dt="2020-05-13T12:17:19.652" v="1007" actId="1076"/>
          <ac:picMkLst>
            <pc:docMk/>
            <pc:sldMk cId="407889380" sldId="257"/>
            <ac:picMk id="24" creationId="{F6516E91-57B8-4578-B688-CE0F1FCF01C6}"/>
          </ac:picMkLst>
        </pc:picChg>
        <pc:picChg chg="add del mod">
          <ac:chgData name="Daniil Stanckevich" userId="89700592e11322df" providerId="LiveId" clId="{6C9EEFB8-784E-44B2-B9BA-B5713D327BDD}" dt="2020-05-13T12:02:29.243" v="749" actId="478"/>
          <ac:picMkLst>
            <pc:docMk/>
            <pc:sldMk cId="407889380" sldId="257"/>
            <ac:picMk id="25" creationId="{367E45E7-9B38-451A-B864-A49F308E44D1}"/>
          </ac:picMkLst>
        </pc:picChg>
        <pc:picChg chg="add mod">
          <ac:chgData name="Daniil Stanckevich" userId="89700592e11322df" providerId="LiveId" clId="{6C9EEFB8-784E-44B2-B9BA-B5713D327BDD}" dt="2020-05-13T12:17:29.500" v="1008" actId="1076"/>
          <ac:picMkLst>
            <pc:docMk/>
            <pc:sldMk cId="407889380" sldId="257"/>
            <ac:picMk id="26" creationId="{0C5DD625-8248-494B-A41B-D8798F2BB6D5}"/>
          </ac:picMkLst>
        </pc:picChg>
        <pc:picChg chg="add mod ord">
          <ac:chgData name="Daniil Stanckevich" userId="89700592e11322df" providerId="LiveId" clId="{6C9EEFB8-784E-44B2-B9BA-B5713D327BDD}" dt="2020-05-13T12:17:29.500" v="1008" actId="1076"/>
          <ac:picMkLst>
            <pc:docMk/>
            <pc:sldMk cId="407889380" sldId="257"/>
            <ac:picMk id="27" creationId="{BACAAAA9-F2D6-41BA-B115-7E0C44F43577}"/>
          </ac:picMkLst>
        </pc:picChg>
        <pc:picChg chg="add mod">
          <ac:chgData name="Daniil Stanckevich" userId="89700592e11322df" providerId="LiveId" clId="{6C9EEFB8-784E-44B2-B9BA-B5713D327BDD}" dt="2020-05-13T12:07:25.772" v="843" actId="1076"/>
          <ac:picMkLst>
            <pc:docMk/>
            <pc:sldMk cId="407889380" sldId="257"/>
            <ac:picMk id="31" creationId="{00DB69CF-D58A-4DEF-8503-725EE767D750}"/>
          </ac:picMkLst>
        </pc:picChg>
        <pc:picChg chg="add mod ord">
          <ac:chgData name="Daniil Stanckevich" userId="89700592e11322df" providerId="LiveId" clId="{6C9EEFB8-784E-44B2-B9BA-B5713D327BDD}" dt="2020-05-13T12:17:29.500" v="1008" actId="1076"/>
          <ac:picMkLst>
            <pc:docMk/>
            <pc:sldMk cId="407889380" sldId="257"/>
            <ac:picMk id="33" creationId="{2E4C92BE-1C04-4ACD-BE51-A1E03BC88129}"/>
          </ac:picMkLst>
        </pc:picChg>
        <pc:picChg chg="add mod">
          <ac:chgData name="Daniil Stanckevich" userId="89700592e11322df" providerId="LiveId" clId="{6C9EEFB8-784E-44B2-B9BA-B5713D327BDD}" dt="2020-05-13T12:17:29.500" v="1008" actId="1076"/>
          <ac:picMkLst>
            <pc:docMk/>
            <pc:sldMk cId="407889380" sldId="257"/>
            <ac:picMk id="34" creationId="{5A402493-1ABA-4E17-AF30-A048D466CE75}"/>
          </ac:picMkLst>
        </pc:picChg>
        <pc:picChg chg="add del mod">
          <ac:chgData name="Daniil Stanckevich" userId="89700592e11322df" providerId="LiveId" clId="{6C9EEFB8-784E-44B2-B9BA-B5713D327BDD}" dt="2020-05-13T12:03:42.320" v="769" actId="478"/>
          <ac:picMkLst>
            <pc:docMk/>
            <pc:sldMk cId="407889380" sldId="257"/>
            <ac:picMk id="35" creationId="{23C7D42D-0B55-4C36-B9A2-882B06DECEEA}"/>
          </ac:picMkLst>
        </pc:picChg>
        <pc:picChg chg="add del mod">
          <ac:chgData name="Daniil Stanckevich" userId="89700592e11322df" providerId="LiveId" clId="{6C9EEFB8-784E-44B2-B9BA-B5713D327BDD}" dt="2020-05-13T12:03:41.766" v="768" actId="478"/>
          <ac:picMkLst>
            <pc:docMk/>
            <pc:sldMk cId="407889380" sldId="257"/>
            <ac:picMk id="36" creationId="{1040BD4B-3C3B-4E09-A008-A8BEA2F7DCF0}"/>
          </ac:picMkLst>
        </pc:picChg>
        <pc:picChg chg="add mod">
          <ac:chgData name="Daniil Stanckevich" userId="89700592e11322df" providerId="LiveId" clId="{6C9EEFB8-784E-44B2-B9BA-B5713D327BDD}" dt="2020-05-13T12:16:41.735" v="1001" actId="1076"/>
          <ac:picMkLst>
            <pc:docMk/>
            <pc:sldMk cId="407889380" sldId="257"/>
            <ac:picMk id="37" creationId="{E53CC297-2239-44E5-B2F3-944EA143F147}"/>
          </ac:picMkLst>
        </pc:picChg>
        <pc:picChg chg="add mod">
          <ac:chgData name="Daniil Stanckevich" userId="89700592e11322df" providerId="LiveId" clId="{6C9EEFB8-784E-44B2-B9BA-B5713D327BDD}" dt="2020-05-13T12:17:19.652" v="1007" actId="1076"/>
          <ac:picMkLst>
            <pc:docMk/>
            <pc:sldMk cId="407889380" sldId="257"/>
            <ac:picMk id="38" creationId="{9E4C51E5-769B-47A9-AF28-6ACD0B835A84}"/>
          </ac:picMkLst>
        </pc:picChg>
        <pc:picChg chg="add mod">
          <ac:chgData name="Daniil Stanckevich" userId="89700592e11322df" providerId="LiveId" clId="{6C9EEFB8-784E-44B2-B9BA-B5713D327BDD}" dt="2020-05-13T12:17:29.500" v="1008" actId="1076"/>
          <ac:picMkLst>
            <pc:docMk/>
            <pc:sldMk cId="407889380" sldId="257"/>
            <ac:picMk id="39" creationId="{0D6D0034-12FF-4816-A5FC-D1B28F730192}"/>
          </ac:picMkLst>
        </pc:picChg>
        <pc:picChg chg="add mod">
          <ac:chgData name="Daniil Stanckevich" userId="89700592e11322df" providerId="LiveId" clId="{6C9EEFB8-784E-44B2-B9BA-B5713D327BDD}" dt="2020-05-13T12:17:29.500" v="1008" actId="1076"/>
          <ac:picMkLst>
            <pc:docMk/>
            <pc:sldMk cId="407889380" sldId="257"/>
            <ac:picMk id="40" creationId="{979EF738-CC7E-49EC-A4EE-37DD5A7EABD4}"/>
          </ac:picMkLst>
        </pc:picChg>
        <pc:picChg chg="add del mod">
          <ac:chgData name="Daniil Stanckevich" userId="89700592e11322df" providerId="LiveId" clId="{6C9EEFB8-784E-44B2-B9BA-B5713D327BDD}" dt="2020-05-13T12:17:56.632" v="1014" actId="478"/>
          <ac:picMkLst>
            <pc:docMk/>
            <pc:sldMk cId="407889380" sldId="257"/>
            <ac:picMk id="46" creationId="{2CD966AA-54A6-4AD1-894E-998C0A375184}"/>
          </ac:picMkLst>
        </pc:picChg>
        <pc:picChg chg="add del mod">
          <ac:chgData name="Daniil Stanckevich" userId="89700592e11322df" providerId="LiveId" clId="{6C9EEFB8-784E-44B2-B9BA-B5713D327BDD}" dt="2020-05-13T12:26:27.488" v="1096" actId="478"/>
          <ac:picMkLst>
            <pc:docMk/>
            <pc:sldMk cId="407889380" sldId="257"/>
            <ac:picMk id="48" creationId="{E2F15796-1911-4F7A-B903-5DEBB7040AAE}"/>
          </ac:picMkLst>
        </pc:picChg>
        <pc:picChg chg="add mod ord">
          <ac:chgData name="Daniil Stanckevich" userId="89700592e11322df" providerId="LiveId" clId="{6C9EEFB8-784E-44B2-B9BA-B5713D327BDD}" dt="2020-05-13T12:28:49.076" v="1115" actId="1076"/>
          <ac:picMkLst>
            <pc:docMk/>
            <pc:sldMk cId="407889380" sldId="257"/>
            <ac:picMk id="50" creationId="{6A285C47-B99E-4DE1-8C22-3F15C83450C8}"/>
          </ac:picMkLst>
        </pc:picChg>
        <pc:picChg chg="add mod">
          <ac:chgData name="Daniil Stanckevich" userId="89700592e11322df" providerId="LiveId" clId="{6C9EEFB8-784E-44B2-B9BA-B5713D327BDD}" dt="2020-05-13T12:28:39.345" v="1112" actId="1076"/>
          <ac:picMkLst>
            <pc:docMk/>
            <pc:sldMk cId="407889380" sldId="257"/>
            <ac:picMk id="51" creationId="{AD9B0573-B4D2-406D-A265-68D9C096C257}"/>
          </ac:picMkLst>
        </pc:picChg>
        <pc:picChg chg="add mod">
          <ac:chgData name="Daniil Stanckevich" userId="89700592e11322df" providerId="LiveId" clId="{6C9EEFB8-784E-44B2-B9BA-B5713D327BDD}" dt="2020-05-13T12:29:00.589" v="1119" actId="1076"/>
          <ac:picMkLst>
            <pc:docMk/>
            <pc:sldMk cId="407889380" sldId="257"/>
            <ac:picMk id="52" creationId="{F5AB9EB3-AAF6-4985-BB83-8A98BDE45E47}"/>
          </ac:picMkLst>
        </pc:picChg>
        <pc:picChg chg="add mod">
          <ac:chgData name="Daniil Stanckevich" userId="89700592e11322df" providerId="LiveId" clId="{6C9EEFB8-784E-44B2-B9BA-B5713D327BDD}" dt="2020-05-13T12:29:04.070" v="1121" actId="1076"/>
          <ac:picMkLst>
            <pc:docMk/>
            <pc:sldMk cId="407889380" sldId="257"/>
            <ac:picMk id="53" creationId="{3159D561-C5E5-41FF-8CDD-8455FB07414B}"/>
          </ac:picMkLst>
        </pc:picChg>
      </pc:sldChg>
      <pc:sldChg chg="addSp delSp modSp new mod">
        <pc:chgData name="Daniil Stanckevich" userId="89700592e11322df" providerId="LiveId" clId="{6C9EEFB8-784E-44B2-B9BA-B5713D327BDD}" dt="2020-05-13T12:54:36.997" v="1330" actId="20577"/>
        <pc:sldMkLst>
          <pc:docMk/>
          <pc:sldMk cId="1033633865" sldId="258"/>
        </pc:sldMkLst>
        <pc:spChg chg="del">
          <ac:chgData name="Daniil Stanckevich" userId="89700592e11322df" providerId="LiveId" clId="{6C9EEFB8-784E-44B2-B9BA-B5713D327BDD}" dt="2020-05-13T11:45:37.808" v="665" actId="478"/>
          <ac:spMkLst>
            <pc:docMk/>
            <pc:sldMk cId="1033633865" sldId="258"/>
            <ac:spMk id="2" creationId="{3AC84EAB-6B34-4EE4-A556-B87976061627}"/>
          </ac:spMkLst>
        </pc:spChg>
        <pc:spChg chg="del">
          <ac:chgData name="Daniil Stanckevich" userId="89700592e11322df" providerId="LiveId" clId="{6C9EEFB8-784E-44B2-B9BA-B5713D327BDD}" dt="2020-05-13T11:45:37.808" v="665" actId="478"/>
          <ac:spMkLst>
            <pc:docMk/>
            <pc:sldMk cId="1033633865" sldId="258"/>
            <ac:spMk id="3" creationId="{8EBDAD56-2EC3-4849-818A-C22CC8533C5B}"/>
          </ac:spMkLst>
        </pc:spChg>
        <pc:spChg chg="add mod">
          <ac:chgData name="Daniil Stanckevich" userId="89700592e11322df" providerId="LiveId" clId="{6C9EEFB8-784E-44B2-B9BA-B5713D327BDD}" dt="2020-05-13T12:41:37.484" v="1189" actId="14100"/>
          <ac:spMkLst>
            <pc:docMk/>
            <pc:sldMk cId="1033633865" sldId="258"/>
            <ac:spMk id="4" creationId="{B81133FB-5C5F-4855-9ECE-A0A7379C0038}"/>
          </ac:spMkLst>
        </pc:spChg>
        <pc:spChg chg="add mod">
          <ac:chgData name="Daniil Stanckevich" userId="89700592e11322df" providerId="LiveId" clId="{6C9EEFB8-784E-44B2-B9BA-B5713D327BDD}" dt="2020-05-13T12:54:36.997" v="1330" actId="20577"/>
          <ac:spMkLst>
            <pc:docMk/>
            <pc:sldMk cId="1033633865" sldId="258"/>
            <ac:spMk id="6" creationId="{37AB8B84-E3BA-4EDD-92E2-8C5461FC41A5}"/>
          </ac:spMkLst>
        </pc:spChg>
        <pc:spChg chg="add mod">
          <ac:chgData name="Daniil Stanckevich" userId="89700592e11322df" providerId="LiveId" clId="{6C9EEFB8-784E-44B2-B9BA-B5713D327BDD}" dt="2020-05-13T12:41:41.092" v="1190" actId="1076"/>
          <ac:spMkLst>
            <pc:docMk/>
            <pc:sldMk cId="1033633865" sldId="258"/>
            <ac:spMk id="7" creationId="{D97B09C3-F06F-4716-8D25-2A79653E6027}"/>
          </ac:spMkLst>
        </pc:spChg>
        <pc:picChg chg="add mod">
          <ac:chgData name="Daniil Stanckevich" userId="89700592e11322df" providerId="LiveId" clId="{6C9EEFB8-784E-44B2-B9BA-B5713D327BDD}" dt="2020-05-13T12:41:44.075" v="1191" actId="1076"/>
          <ac:picMkLst>
            <pc:docMk/>
            <pc:sldMk cId="1033633865" sldId="258"/>
            <ac:picMk id="5" creationId="{119F3F2D-B175-4943-B336-08FCAA929B12}"/>
          </ac:picMkLst>
        </pc:picChg>
      </pc:sldChg>
      <pc:sldChg chg="addSp delSp modSp new mod setBg">
        <pc:chgData name="Daniil Stanckevich" userId="89700592e11322df" providerId="LiveId" clId="{6C9EEFB8-784E-44B2-B9BA-B5713D327BDD}" dt="2020-05-13T12:47:57.692" v="1258" actId="1076"/>
        <pc:sldMkLst>
          <pc:docMk/>
          <pc:sldMk cId="229623273" sldId="259"/>
        </pc:sldMkLst>
        <pc:spChg chg="del">
          <ac:chgData name="Daniil Stanckevich" userId="89700592e11322df" providerId="LiveId" clId="{6C9EEFB8-784E-44B2-B9BA-B5713D327BDD}" dt="2020-05-13T12:42:15.617" v="1193" actId="478"/>
          <ac:spMkLst>
            <pc:docMk/>
            <pc:sldMk cId="229623273" sldId="259"/>
            <ac:spMk id="2" creationId="{A3D0D4A0-BAF8-48A9-86FA-320B8EC63093}"/>
          </ac:spMkLst>
        </pc:spChg>
        <pc:spChg chg="del">
          <ac:chgData name="Daniil Stanckevich" userId="89700592e11322df" providerId="LiveId" clId="{6C9EEFB8-784E-44B2-B9BA-B5713D327BDD}" dt="2020-05-13T12:42:15.617" v="1193" actId="478"/>
          <ac:spMkLst>
            <pc:docMk/>
            <pc:sldMk cId="229623273" sldId="259"/>
            <ac:spMk id="3" creationId="{BEB8B30B-9065-4EC9-AB09-D9720E7C119C}"/>
          </ac:spMkLst>
        </pc:spChg>
        <pc:spChg chg="add mod">
          <ac:chgData name="Daniil Stanckevich" userId="89700592e11322df" providerId="LiveId" clId="{6C9EEFB8-784E-44B2-B9BA-B5713D327BDD}" dt="2020-05-13T12:45:45.043" v="1243" actId="207"/>
          <ac:spMkLst>
            <pc:docMk/>
            <pc:sldMk cId="229623273" sldId="259"/>
            <ac:spMk id="4" creationId="{86894838-E49B-4260-837C-CAA63C903EF5}"/>
          </ac:spMkLst>
        </pc:spChg>
        <pc:spChg chg="add mod">
          <ac:chgData name="Daniil Stanckevich" userId="89700592e11322df" providerId="LiveId" clId="{6C9EEFB8-784E-44B2-B9BA-B5713D327BDD}" dt="2020-05-13T12:47:57.692" v="1258" actId="1076"/>
          <ac:spMkLst>
            <pc:docMk/>
            <pc:sldMk cId="229623273" sldId="259"/>
            <ac:spMk id="5" creationId="{A731D3F9-FBFD-41C4-8A63-094FD729AF83}"/>
          </ac:spMkLst>
        </pc:spChg>
        <pc:picChg chg="add mod">
          <ac:chgData name="Daniil Stanckevich" userId="89700592e11322df" providerId="LiveId" clId="{6C9EEFB8-784E-44B2-B9BA-B5713D327BDD}" dt="2020-05-13T12:46:46.732" v="1256" actId="1076"/>
          <ac:picMkLst>
            <pc:docMk/>
            <pc:sldMk cId="229623273" sldId="259"/>
            <ac:picMk id="6" creationId="{FD510899-AF98-4C66-A6E8-339E1B7897D2}"/>
          </ac:picMkLst>
        </pc:picChg>
      </pc:sldChg>
      <pc:sldChg chg="addSp delSp modSp new mod setBg">
        <pc:chgData name="Daniil Stanckevich" userId="89700592e11322df" providerId="LiveId" clId="{6C9EEFB8-784E-44B2-B9BA-B5713D327BDD}" dt="2020-05-13T12:51:45.618" v="1325"/>
        <pc:sldMkLst>
          <pc:docMk/>
          <pc:sldMk cId="1892835280" sldId="260"/>
        </pc:sldMkLst>
        <pc:spChg chg="del">
          <ac:chgData name="Daniil Stanckevich" userId="89700592e11322df" providerId="LiveId" clId="{6C9EEFB8-784E-44B2-B9BA-B5713D327BDD}" dt="2020-05-13T12:48:07.342" v="1260" actId="478"/>
          <ac:spMkLst>
            <pc:docMk/>
            <pc:sldMk cId="1892835280" sldId="260"/>
            <ac:spMk id="2" creationId="{2BF1E49E-BB9C-4364-8335-42BDA0782C05}"/>
          </ac:spMkLst>
        </pc:spChg>
        <pc:spChg chg="del">
          <ac:chgData name="Daniil Stanckevich" userId="89700592e11322df" providerId="LiveId" clId="{6C9EEFB8-784E-44B2-B9BA-B5713D327BDD}" dt="2020-05-13T12:48:07.342" v="1260" actId="478"/>
          <ac:spMkLst>
            <pc:docMk/>
            <pc:sldMk cId="1892835280" sldId="260"/>
            <ac:spMk id="3" creationId="{AC83891E-05DA-45D2-9D44-5560DDE0D9E9}"/>
          </ac:spMkLst>
        </pc:spChg>
        <pc:spChg chg="add mod">
          <ac:chgData name="Daniil Stanckevich" userId="89700592e11322df" providerId="LiveId" clId="{6C9EEFB8-784E-44B2-B9BA-B5713D327BDD}" dt="2020-05-13T12:51:41.500" v="1324" actId="1076"/>
          <ac:spMkLst>
            <pc:docMk/>
            <pc:sldMk cId="1892835280" sldId="260"/>
            <ac:spMk id="4" creationId="{66C602C8-3E4F-409D-85B0-4514772B4861}"/>
          </ac:spMkLst>
        </pc:spChg>
        <pc:spChg chg="add mod">
          <ac:chgData name="Daniil Stanckevich" userId="89700592e11322df" providerId="LiveId" clId="{6C9EEFB8-784E-44B2-B9BA-B5713D327BDD}" dt="2020-05-13T12:49:21.863" v="1285"/>
          <ac:spMkLst>
            <pc:docMk/>
            <pc:sldMk cId="1892835280" sldId="260"/>
            <ac:spMk id="5" creationId="{B6EBEC7B-D697-4913-BFDA-6565C5A3A85A}"/>
          </ac:spMkLst>
        </pc:spChg>
        <pc:picChg chg="add mod">
          <ac:chgData name="Daniil Stanckevich" userId="89700592e11322df" providerId="LiveId" clId="{6C9EEFB8-784E-44B2-B9BA-B5713D327BDD}" dt="2020-05-13T12:51:45.618" v="1325"/>
          <ac:picMkLst>
            <pc:docMk/>
            <pc:sldMk cId="1892835280" sldId="260"/>
            <ac:picMk id="6" creationId="{E6B65AE7-736B-483E-84E5-A7DC8C3B30CD}"/>
          </ac:picMkLst>
        </pc:picChg>
      </pc:sldChg>
      <pc:sldChg chg="addSp delSp modSp new mod setBg">
        <pc:chgData name="Daniil Stanckevich" userId="89700592e11322df" providerId="LiveId" clId="{6C9EEFB8-784E-44B2-B9BA-B5713D327BDD}" dt="2020-05-13T13:26:26.308" v="2158" actId="1076"/>
        <pc:sldMkLst>
          <pc:docMk/>
          <pc:sldMk cId="492992263" sldId="261"/>
        </pc:sldMkLst>
        <pc:spChg chg="del">
          <ac:chgData name="Daniil Stanckevich" userId="89700592e11322df" providerId="LiveId" clId="{6C9EEFB8-784E-44B2-B9BA-B5713D327BDD}" dt="2020-05-13T12:52:31.305" v="1327" actId="478"/>
          <ac:spMkLst>
            <pc:docMk/>
            <pc:sldMk cId="492992263" sldId="261"/>
            <ac:spMk id="2" creationId="{4AC2CF6E-F657-4394-8312-DE0BF37962F4}"/>
          </ac:spMkLst>
        </pc:spChg>
        <pc:spChg chg="del">
          <ac:chgData name="Daniil Stanckevich" userId="89700592e11322df" providerId="LiveId" clId="{6C9EEFB8-784E-44B2-B9BA-B5713D327BDD}" dt="2020-05-13T12:52:31.305" v="1327" actId="478"/>
          <ac:spMkLst>
            <pc:docMk/>
            <pc:sldMk cId="492992263" sldId="261"/>
            <ac:spMk id="3" creationId="{0A6B2F5C-D1A7-48CC-8934-8CA6C6BB9830}"/>
          </ac:spMkLst>
        </pc:spChg>
        <pc:spChg chg="add mod">
          <ac:chgData name="Daniil Stanckevich" userId="89700592e11322df" providerId="LiveId" clId="{6C9EEFB8-784E-44B2-B9BA-B5713D327BDD}" dt="2020-05-13T12:57:07.997" v="1367" actId="20577"/>
          <ac:spMkLst>
            <pc:docMk/>
            <pc:sldMk cId="492992263" sldId="261"/>
            <ac:spMk id="5" creationId="{A125212B-BB6C-4350-9F69-C0F071CD9B97}"/>
          </ac:spMkLst>
        </pc:spChg>
        <pc:spChg chg="add mod">
          <ac:chgData name="Daniil Stanckevich" userId="89700592e11322df" providerId="LiveId" clId="{6C9EEFB8-784E-44B2-B9BA-B5713D327BDD}" dt="2020-05-13T13:05:33.646" v="1786" actId="20577"/>
          <ac:spMkLst>
            <pc:docMk/>
            <pc:sldMk cId="492992263" sldId="261"/>
            <ac:spMk id="6" creationId="{276607F9-42A9-4CC2-8AC4-E53F8E35C09C}"/>
          </ac:spMkLst>
        </pc:spChg>
        <pc:spChg chg="add mod">
          <ac:chgData name="Daniil Stanckevich" userId="89700592e11322df" providerId="LiveId" clId="{6C9EEFB8-784E-44B2-B9BA-B5713D327BDD}" dt="2020-05-13T13:15:21.602" v="2028"/>
          <ac:spMkLst>
            <pc:docMk/>
            <pc:sldMk cId="492992263" sldId="261"/>
            <ac:spMk id="8" creationId="{CD1E148D-A219-461C-8056-2CD1C2668519}"/>
          </ac:spMkLst>
        </pc:spChg>
        <pc:spChg chg="add mod">
          <ac:chgData name="Daniil Stanckevich" userId="89700592e11322df" providerId="LiveId" clId="{6C9EEFB8-784E-44B2-B9BA-B5713D327BDD}" dt="2020-05-13T13:26:26.308" v="2158" actId="1076"/>
          <ac:spMkLst>
            <pc:docMk/>
            <pc:sldMk cId="492992263" sldId="261"/>
            <ac:spMk id="9" creationId="{E9A61935-2E71-4200-B8DC-D2FE424C74C5}"/>
          </ac:spMkLst>
        </pc:spChg>
        <pc:picChg chg="add mod">
          <ac:chgData name="Daniil Stanckevich" userId="89700592e11322df" providerId="LiveId" clId="{6C9EEFB8-784E-44B2-B9BA-B5713D327BDD}" dt="2020-05-13T12:55:39.338" v="1332"/>
          <ac:picMkLst>
            <pc:docMk/>
            <pc:sldMk cId="492992263" sldId="261"/>
            <ac:picMk id="4" creationId="{42B3CD6F-E0AA-4154-8EEF-5682428F9CCB}"/>
          </ac:picMkLst>
        </pc:picChg>
        <pc:picChg chg="add mod">
          <ac:chgData name="Daniil Stanckevich" userId="89700592e11322df" providerId="LiveId" clId="{6C9EEFB8-784E-44B2-B9BA-B5713D327BDD}" dt="2020-05-13T13:09:10.276" v="1961" actId="1076"/>
          <ac:picMkLst>
            <pc:docMk/>
            <pc:sldMk cId="492992263" sldId="261"/>
            <ac:picMk id="7" creationId="{428DC3C9-13FA-4520-B9FA-889A7865A724}"/>
          </ac:picMkLst>
        </pc:picChg>
      </pc:sldChg>
      <pc:sldChg chg="addSp delSp modSp new mod setBg">
        <pc:chgData name="Daniil Stanckevich" userId="89700592e11322df" providerId="LiveId" clId="{6C9EEFB8-784E-44B2-B9BA-B5713D327BDD}" dt="2020-05-13T20:34:29.147" v="4210" actId="20577"/>
        <pc:sldMkLst>
          <pc:docMk/>
          <pc:sldMk cId="3696619426" sldId="262"/>
        </pc:sldMkLst>
        <pc:spChg chg="del">
          <ac:chgData name="Daniil Stanckevich" userId="89700592e11322df" providerId="LiveId" clId="{6C9EEFB8-784E-44B2-B9BA-B5713D327BDD}" dt="2020-05-13T13:12:13.854" v="1966" actId="478"/>
          <ac:spMkLst>
            <pc:docMk/>
            <pc:sldMk cId="3696619426" sldId="262"/>
            <ac:spMk id="2" creationId="{A3FCB16E-6A90-44EE-B4F9-1CAB9851CD54}"/>
          </ac:spMkLst>
        </pc:spChg>
        <pc:spChg chg="del">
          <ac:chgData name="Daniil Stanckevich" userId="89700592e11322df" providerId="LiveId" clId="{6C9EEFB8-784E-44B2-B9BA-B5713D327BDD}" dt="2020-05-13T13:12:13.854" v="1966" actId="478"/>
          <ac:spMkLst>
            <pc:docMk/>
            <pc:sldMk cId="3696619426" sldId="262"/>
            <ac:spMk id="3" creationId="{B0E3C797-060D-439A-81F2-C7873CE43672}"/>
          </ac:spMkLst>
        </pc:spChg>
        <pc:spChg chg="add mod">
          <ac:chgData name="Daniil Stanckevich" userId="89700592e11322df" providerId="LiveId" clId="{6C9EEFB8-784E-44B2-B9BA-B5713D327BDD}" dt="2020-05-13T13:17:00.526" v="2052" actId="20577"/>
          <ac:spMkLst>
            <pc:docMk/>
            <pc:sldMk cId="3696619426" sldId="262"/>
            <ac:spMk id="4" creationId="{818CC2A6-3E27-414B-8201-2A408917F6EE}"/>
          </ac:spMkLst>
        </pc:spChg>
        <pc:spChg chg="add del mod">
          <ac:chgData name="Daniil Stanckevich" userId="89700592e11322df" providerId="LiveId" clId="{6C9EEFB8-784E-44B2-B9BA-B5713D327BDD}" dt="2020-05-13T13:20:01.424" v="2065"/>
          <ac:spMkLst>
            <pc:docMk/>
            <pc:sldMk cId="3696619426" sldId="262"/>
            <ac:spMk id="7" creationId="{D3960225-DFA2-4FF6-A827-074B0EB454DD}"/>
          </ac:spMkLst>
        </pc:spChg>
        <pc:spChg chg="add mod">
          <ac:chgData name="Daniil Stanckevich" userId="89700592e11322df" providerId="LiveId" clId="{6C9EEFB8-784E-44B2-B9BA-B5713D327BDD}" dt="2020-05-13T13:41:02.877" v="2677" actId="14100"/>
          <ac:spMkLst>
            <pc:docMk/>
            <pc:sldMk cId="3696619426" sldId="262"/>
            <ac:spMk id="12" creationId="{89750883-FBB6-47A7-98E2-25A178B5EDF7}"/>
          </ac:spMkLst>
        </pc:spChg>
        <pc:spChg chg="add mod">
          <ac:chgData name="Daniil Stanckevich" userId="89700592e11322df" providerId="LiveId" clId="{6C9EEFB8-784E-44B2-B9BA-B5713D327BDD}" dt="2020-05-13T13:40:49.812" v="2674" actId="1076"/>
          <ac:spMkLst>
            <pc:docMk/>
            <pc:sldMk cId="3696619426" sldId="262"/>
            <ac:spMk id="13" creationId="{086DB85F-66DE-42CB-9A34-7F6A75E15666}"/>
          </ac:spMkLst>
        </pc:spChg>
        <pc:spChg chg="add mod">
          <ac:chgData name="Daniil Stanckevich" userId="89700592e11322df" providerId="LiveId" clId="{6C9EEFB8-784E-44B2-B9BA-B5713D327BDD}" dt="2020-05-13T13:40:46.764" v="2673" actId="1076"/>
          <ac:spMkLst>
            <pc:docMk/>
            <pc:sldMk cId="3696619426" sldId="262"/>
            <ac:spMk id="14" creationId="{42804FCE-61F1-4A1E-A48A-DA02ABADBFA0}"/>
          </ac:spMkLst>
        </pc:spChg>
        <pc:spChg chg="add mod">
          <ac:chgData name="Daniil Stanckevich" userId="89700592e11322df" providerId="LiveId" clId="{6C9EEFB8-784E-44B2-B9BA-B5713D327BDD}" dt="2020-05-13T13:40:46.764" v="2673" actId="1076"/>
          <ac:spMkLst>
            <pc:docMk/>
            <pc:sldMk cId="3696619426" sldId="262"/>
            <ac:spMk id="15" creationId="{B4D3D043-0C70-4A55-8806-476E6B51C46F}"/>
          </ac:spMkLst>
        </pc:spChg>
        <pc:spChg chg="add mod">
          <ac:chgData name="Daniil Stanckevich" userId="89700592e11322df" providerId="LiveId" clId="{6C9EEFB8-784E-44B2-B9BA-B5713D327BDD}" dt="2020-05-13T20:34:29.147" v="4210" actId="20577"/>
          <ac:spMkLst>
            <pc:docMk/>
            <pc:sldMk cId="3696619426" sldId="262"/>
            <ac:spMk id="16" creationId="{FECB040B-631C-4E6F-9F2A-A9F172D0BD4A}"/>
          </ac:spMkLst>
        </pc:spChg>
        <pc:spChg chg="add mod">
          <ac:chgData name="Daniil Stanckevich" userId="89700592e11322df" providerId="LiveId" clId="{6C9EEFB8-784E-44B2-B9BA-B5713D327BDD}" dt="2020-05-13T13:40:57.309" v="2675" actId="1076"/>
          <ac:spMkLst>
            <pc:docMk/>
            <pc:sldMk cId="3696619426" sldId="262"/>
            <ac:spMk id="18" creationId="{E1300AF4-C1DD-4EFD-AE47-A42A8881AA66}"/>
          </ac:spMkLst>
        </pc:spChg>
        <pc:picChg chg="add del mod">
          <ac:chgData name="Daniil Stanckevich" userId="89700592e11322df" providerId="LiveId" clId="{6C9EEFB8-784E-44B2-B9BA-B5713D327BDD}" dt="2020-05-13T13:36:06.138" v="2569" actId="478"/>
          <ac:picMkLst>
            <pc:docMk/>
            <pc:sldMk cId="3696619426" sldId="262"/>
            <ac:picMk id="5" creationId="{EC9A811E-FAD4-4B60-8C95-1E3E20F32A44}"/>
          </ac:picMkLst>
        </pc:picChg>
        <pc:picChg chg="add del mod">
          <ac:chgData name="Daniil Stanckevich" userId="89700592e11322df" providerId="LiveId" clId="{6C9EEFB8-784E-44B2-B9BA-B5713D327BDD}" dt="2020-05-13T13:20:03.287" v="2067" actId="478"/>
          <ac:picMkLst>
            <pc:docMk/>
            <pc:sldMk cId="3696619426" sldId="262"/>
            <ac:picMk id="6" creationId="{96B7C6D1-2C11-4B51-9CFF-FF7A579E86D8}"/>
          </ac:picMkLst>
        </pc:picChg>
        <pc:picChg chg="add mod">
          <ac:chgData name="Daniil Stanckevich" userId="89700592e11322df" providerId="LiveId" clId="{6C9EEFB8-784E-44B2-B9BA-B5713D327BDD}" dt="2020-05-13T13:40:46.764" v="2673" actId="1076"/>
          <ac:picMkLst>
            <pc:docMk/>
            <pc:sldMk cId="3696619426" sldId="262"/>
            <ac:picMk id="8" creationId="{C6F64376-8831-478E-9552-375EE77E77C3}"/>
          </ac:picMkLst>
        </pc:picChg>
        <pc:picChg chg="add del mod">
          <ac:chgData name="Daniil Stanckevich" userId="89700592e11322df" providerId="LiveId" clId="{6C9EEFB8-784E-44B2-B9BA-B5713D327BDD}" dt="2020-05-13T13:25:51.271" v="2107" actId="478"/>
          <ac:picMkLst>
            <pc:docMk/>
            <pc:sldMk cId="3696619426" sldId="262"/>
            <ac:picMk id="9" creationId="{F44ED7FF-F35B-41D6-8D62-9C52207FB8F7}"/>
          </ac:picMkLst>
        </pc:picChg>
        <pc:picChg chg="add del mod">
          <ac:chgData name="Daniil Stanckevich" userId="89700592e11322df" providerId="LiveId" clId="{6C9EEFB8-784E-44B2-B9BA-B5713D327BDD}" dt="2020-05-13T13:25:51.271" v="2107" actId="478"/>
          <ac:picMkLst>
            <pc:docMk/>
            <pc:sldMk cId="3696619426" sldId="262"/>
            <ac:picMk id="10" creationId="{C6164A7E-B5A5-48F2-9DC4-1E452C791EDE}"/>
          </ac:picMkLst>
        </pc:picChg>
        <pc:picChg chg="add del mod">
          <ac:chgData name="Daniil Stanckevich" userId="89700592e11322df" providerId="LiveId" clId="{6C9EEFB8-784E-44B2-B9BA-B5713D327BDD}" dt="2020-05-13T13:25:51.271" v="2107" actId="478"/>
          <ac:picMkLst>
            <pc:docMk/>
            <pc:sldMk cId="3696619426" sldId="262"/>
            <ac:picMk id="11" creationId="{B1FB31C0-DC45-4A88-82B9-E0F530D77D03}"/>
          </ac:picMkLst>
        </pc:picChg>
        <pc:picChg chg="add mod">
          <ac:chgData name="Daniil Stanckevich" userId="89700592e11322df" providerId="LiveId" clId="{6C9EEFB8-784E-44B2-B9BA-B5713D327BDD}" dt="2020-05-13T13:40:57.309" v="2675" actId="1076"/>
          <ac:picMkLst>
            <pc:docMk/>
            <pc:sldMk cId="3696619426" sldId="262"/>
            <ac:picMk id="17" creationId="{E7E26D0A-FD49-487E-8250-01E029B71726}"/>
          </ac:picMkLst>
        </pc:picChg>
      </pc:sldChg>
      <pc:sldChg chg="addSp delSp modSp new mod setBg">
        <pc:chgData name="Daniil Stanckevich" userId="89700592e11322df" providerId="LiveId" clId="{6C9EEFB8-784E-44B2-B9BA-B5713D327BDD}" dt="2020-05-13T21:09:21.505" v="5371" actId="20577"/>
        <pc:sldMkLst>
          <pc:docMk/>
          <pc:sldMk cId="365604009" sldId="263"/>
        </pc:sldMkLst>
        <pc:spChg chg="del">
          <ac:chgData name="Daniil Stanckevich" userId="89700592e11322df" providerId="LiveId" clId="{6C9EEFB8-784E-44B2-B9BA-B5713D327BDD}" dt="2020-05-13T13:24:56.071" v="2088" actId="478"/>
          <ac:spMkLst>
            <pc:docMk/>
            <pc:sldMk cId="365604009" sldId="263"/>
            <ac:spMk id="2" creationId="{62FA0197-6783-4CC0-A500-EEB42B33F847}"/>
          </ac:spMkLst>
        </pc:spChg>
        <pc:spChg chg="del">
          <ac:chgData name="Daniil Stanckevich" userId="89700592e11322df" providerId="LiveId" clId="{6C9EEFB8-784E-44B2-B9BA-B5713D327BDD}" dt="2020-05-13T13:24:56.071" v="2088" actId="478"/>
          <ac:spMkLst>
            <pc:docMk/>
            <pc:sldMk cId="365604009" sldId="263"/>
            <ac:spMk id="3" creationId="{11DC7F83-1A70-446A-B30D-8E50E0D1E5A6}"/>
          </ac:spMkLst>
        </pc:spChg>
        <pc:spChg chg="add del mod">
          <ac:chgData name="Daniil Stanckevich" userId="89700592e11322df" providerId="LiveId" clId="{6C9EEFB8-784E-44B2-B9BA-B5713D327BDD}" dt="2020-05-13T21:00:57.288" v="4874" actId="478"/>
          <ac:spMkLst>
            <pc:docMk/>
            <pc:sldMk cId="365604009" sldId="263"/>
            <ac:spMk id="7" creationId="{2E89527B-AABD-4780-B9B4-8FB87033E230}"/>
          </ac:spMkLst>
        </pc:spChg>
        <pc:spChg chg="add mod">
          <ac:chgData name="Daniil Stanckevich" userId="89700592e11322df" providerId="LiveId" clId="{6C9EEFB8-784E-44B2-B9BA-B5713D327BDD}" dt="2020-05-13T21:00:57.994" v="4875"/>
          <ac:spMkLst>
            <pc:docMk/>
            <pc:sldMk cId="365604009" sldId="263"/>
            <ac:spMk id="9" creationId="{7A9B7E97-4078-4C80-B929-392F4CC57843}"/>
          </ac:spMkLst>
        </pc:spChg>
        <pc:spChg chg="add mod">
          <ac:chgData name="Daniil Stanckevich" userId="89700592e11322df" providerId="LiveId" clId="{6C9EEFB8-784E-44B2-B9BA-B5713D327BDD}" dt="2020-05-13T21:01:12.507" v="4877" actId="1076"/>
          <ac:spMkLst>
            <pc:docMk/>
            <pc:sldMk cId="365604009" sldId="263"/>
            <ac:spMk id="11" creationId="{3E08C9B1-1681-4A45-A543-37165F4CF710}"/>
          </ac:spMkLst>
        </pc:spChg>
        <pc:spChg chg="add mod">
          <ac:chgData name="Daniil Stanckevich" userId="89700592e11322df" providerId="LiveId" clId="{6C9EEFB8-784E-44B2-B9BA-B5713D327BDD}" dt="2020-05-13T21:09:21.505" v="5371" actId="20577"/>
          <ac:spMkLst>
            <pc:docMk/>
            <pc:sldMk cId="365604009" sldId="263"/>
            <ac:spMk id="12" creationId="{EC7FDB46-448E-44A4-BE1B-631B41E06A90}"/>
          </ac:spMkLst>
        </pc:spChg>
        <pc:picChg chg="add mod">
          <ac:chgData name="Daniil Stanckevich" userId="89700592e11322df" providerId="LiveId" clId="{6C9EEFB8-784E-44B2-B9BA-B5713D327BDD}" dt="2020-05-13T21:00:34.993" v="4873" actId="1076"/>
          <ac:picMkLst>
            <pc:docMk/>
            <pc:sldMk cId="365604009" sldId="263"/>
            <ac:picMk id="2" creationId="{5211EE8C-3CA0-4D8C-B405-E95F9011429F}"/>
          </ac:picMkLst>
        </pc:picChg>
        <pc:picChg chg="add del mod">
          <ac:chgData name="Daniil Stanckevich" userId="89700592e11322df" providerId="LiveId" clId="{6C9EEFB8-784E-44B2-B9BA-B5713D327BDD}" dt="2020-05-13T20:59:18.853" v="4865" actId="478"/>
          <ac:picMkLst>
            <pc:docMk/>
            <pc:sldMk cId="365604009" sldId="263"/>
            <ac:picMk id="4" creationId="{45C9C1A5-86B4-4BA1-B618-41AE2E1758F2}"/>
          </ac:picMkLst>
        </pc:picChg>
        <pc:picChg chg="add del mod">
          <ac:chgData name="Daniil Stanckevich" userId="89700592e11322df" providerId="LiveId" clId="{6C9EEFB8-784E-44B2-B9BA-B5713D327BDD}" dt="2020-05-13T20:59:19.085" v="4866" actId="478"/>
          <ac:picMkLst>
            <pc:docMk/>
            <pc:sldMk cId="365604009" sldId="263"/>
            <ac:picMk id="5" creationId="{CF57AA62-7813-4B4D-8EAB-A830DEF580DA}"/>
          </ac:picMkLst>
        </pc:picChg>
        <pc:picChg chg="add del mod">
          <ac:chgData name="Daniil Stanckevich" userId="89700592e11322df" providerId="LiveId" clId="{6C9EEFB8-784E-44B2-B9BA-B5713D327BDD}" dt="2020-05-13T20:59:20.033" v="4867" actId="478"/>
          <ac:picMkLst>
            <pc:docMk/>
            <pc:sldMk cId="365604009" sldId="263"/>
            <ac:picMk id="6" creationId="{1FEA82C1-0B9B-4335-8063-29E25D26FD3D}"/>
          </ac:picMkLst>
        </pc:picChg>
        <pc:picChg chg="add del mod">
          <ac:chgData name="Daniil Stanckevich" userId="89700592e11322df" providerId="LiveId" clId="{6C9EEFB8-784E-44B2-B9BA-B5713D327BDD}" dt="2020-05-13T20:59:21.650" v="4868" actId="478"/>
          <ac:picMkLst>
            <pc:docMk/>
            <pc:sldMk cId="365604009" sldId="263"/>
            <ac:picMk id="8" creationId="{66780D8C-BDA6-4560-A6CB-97C0DBAD6D55}"/>
          </ac:picMkLst>
        </pc:picChg>
        <pc:picChg chg="add del mod">
          <ac:chgData name="Daniil Stanckevich" userId="89700592e11322df" providerId="LiveId" clId="{6C9EEFB8-784E-44B2-B9BA-B5713D327BDD}" dt="2020-05-13T13:43:13.428" v="2694" actId="478"/>
          <ac:picMkLst>
            <pc:docMk/>
            <pc:sldMk cId="365604009" sldId="263"/>
            <ac:picMk id="9" creationId="{C74FD29D-F7A2-488D-9746-FE93E224DBB6}"/>
          </ac:picMkLst>
        </pc:picChg>
        <pc:picChg chg="add del mod">
          <ac:chgData name="Daniil Stanckevich" userId="89700592e11322df" providerId="LiveId" clId="{6C9EEFB8-784E-44B2-B9BA-B5713D327BDD}" dt="2020-05-13T20:59:18.083" v="4864" actId="478"/>
          <ac:picMkLst>
            <pc:docMk/>
            <pc:sldMk cId="365604009" sldId="263"/>
            <ac:picMk id="10" creationId="{582B3FE6-0D4D-4BE6-857B-A348ACB07266}"/>
          </ac:picMkLst>
        </pc:picChg>
      </pc:sldChg>
      <pc:sldChg chg="addSp delSp modSp new mod setBg">
        <pc:chgData name="Daniil Stanckevich" userId="89700592e11322df" providerId="LiveId" clId="{6C9EEFB8-784E-44B2-B9BA-B5713D327BDD}" dt="2020-05-13T19:31:37.074" v="3363" actId="20577"/>
        <pc:sldMkLst>
          <pc:docMk/>
          <pc:sldMk cId="480691722" sldId="264"/>
        </pc:sldMkLst>
        <pc:spChg chg="add mod">
          <ac:chgData name="Daniil Stanckevich" userId="89700592e11322df" providerId="LiveId" clId="{6C9EEFB8-784E-44B2-B9BA-B5713D327BDD}" dt="2020-05-13T19:31:37.074" v="3363" actId="20577"/>
          <ac:spMkLst>
            <pc:docMk/>
            <pc:sldMk cId="480691722" sldId="264"/>
            <ac:spMk id="2" creationId="{219CAE76-178B-4B6E-978A-C4F2C0C10861}"/>
          </ac:spMkLst>
        </pc:spChg>
        <pc:spChg chg="del">
          <ac:chgData name="Daniil Stanckevich" userId="89700592e11322df" providerId="LiveId" clId="{6C9EEFB8-784E-44B2-B9BA-B5713D327BDD}" dt="2020-05-13T13:44:38.699" v="2701" actId="478"/>
          <ac:spMkLst>
            <pc:docMk/>
            <pc:sldMk cId="480691722" sldId="264"/>
            <ac:spMk id="2" creationId="{BD60AA00-4F04-4D22-9B01-7539AF6D2B14}"/>
          </ac:spMkLst>
        </pc:spChg>
        <pc:spChg chg="del">
          <ac:chgData name="Daniil Stanckevich" userId="89700592e11322df" providerId="LiveId" clId="{6C9EEFB8-784E-44B2-B9BA-B5713D327BDD}" dt="2020-05-13T13:44:38.699" v="2701" actId="478"/>
          <ac:spMkLst>
            <pc:docMk/>
            <pc:sldMk cId="480691722" sldId="264"/>
            <ac:spMk id="3" creationId="{5FFBABC9-7B10-4621-B467-1622E9F9AD74}"/>
          </ac:spMkLst>
        </pc:spChg>
        <pc:spChg chg="add mod">
          <ac:chgData name="Daniil Stanckevich" userId="89700592e11322df" providerId="LiveId" clId="{6C9EEFB8-784E-44B2-B9BA-B5713D327BDD}" dt="2020-05-13T13:46:59.739" v="2726" actId="20577"/>
          <ac:spMkLst>
            <pc:docMk/>
            <pc:sldMk cId="480691722" sldId="264"/>
            <ac:spMk id="4" creationId="{CE1F94C6-F506-4149-AB02-887BFB05AC67}"/>
          </ac:spMkLst>
        </pc:spChg>
        <pc:spChg chg="add mod">
          <ac:chgData name="Daniil Stanckevich" userId="89700592e11322df" providerId="LiveId" clId="{6C9EEFB8-784E-44B2-B9BA-B5713D327BDD}" dt="2020-05-13T13:50:38.412" v="2867" actId="1076"/>
          <ac:spMkLst>
            <pc:docMk/>
            <pc:sldMk cId="480691722" sldId="264"/>
            <ac:spMk id="7" creationId="{EAEAAAFD-E463-41E5-9310-FCD383A36A06}"/>
          </ac:spMkLst>
        </pc:spChg>
        <pc:spChg chg="add mod">
          <ac:chgData name="Daniil Stanckevich" userId="89700592e11322df" providerId="LiveId" clId="{6C9EEFB8-784E-44B2-B9BA-B5713D327BDD}" dt="2020-05-13T19:30:02.074" v="3247" actId="20577"/>
          <ac:spMkLst>
            <pc:docMk/>
            <pc:sldMk cId="480691722" sldId="264"/>
            <ac:spMk id="8" creationId="{61052568-55E4-45E5-9713-FEC81BFA7CBB}"/>
          </ac:spMkLst>
        </pc:spChg>
        <pc:picChg chg="add del mod">
          <ac:chgData name="Daniil Stanckevich" userId="89700592e11322df" providerId="LiveId" clId="{6C9EEFB8-784E-44B2-B9BA-B5713D327BDD}" dt="2020-05-13T13:50:29.695" v="2865" actId="478"/>
          <ac:picMkLst>
            <pc:docMk/>
            <pc:sldMk cId="480691722" sldId="264"/>
            <ac:picMk id="5" creationId="{87DEAA29-522C-4F2F-B4B8-E8E6BB1EE8B2}"/>
          </ac:picMkLst>
        </pc:picChg>
        <pc:picChg chg="add mod">
          <ac:chgData name="Daniil Stanckevich" userId="89700592e11322df" providerId="LiveId" clId="{6C9EEFB8-784E-44B2-B9BA-B5713D327BDD}" dt="2020-05-13T13:50:35.012" v="2866" actId="1076"/>
          <ac:picMkLst>
            <pc:docMk/>
            <pc:sldMk cId="480691722" sldId="264"/>
            <ac:picMk id="6" creationId="{AE09E44A-5D90-4FEE-B825-1C7568B3F4C0}"/>
          </ac:picMkLst>
        </pc:picChg>
      </pc:sldChg>
      <pc:sldChg chg="addSp delSp modSp new mod setBg">
        <pc:chgData name="Daniil Stanckevich" userId="89700592e11322df" providerId="LiveId" clId="{6C9EEFB8-784E-44B2-B9BA-B5713D327BDD}" dt="2020-05-13T20:33:06.818" v="4205" actId="20577"/>
        <pc:sldMkLst>
          <pc:docMk/>
          <pc:sldMk cId="2878988588" sldId="265"/>
        </pc:sldMkLst>
        <pc:spChg chg="del">
          <ac:chgData name="Daniil Stanckevich" userId="89700592e11322df" providerId="LiveId" clId="{6C9EEFB8-784E-44B2-B9BA-B5713D327BDD}" dt="2020-05-13T20:07:45.770" v="3365" actId="478"/>
          <ac:spMkLst>
            <pc:docMk/>
            <pc:sldMk cId="2878988588" sldId="265"/>
            <ac:spMk id="2" creationId="{325AEFC6-0097-4C29-9F7F-65771816D6B2}"/>
          </ac:spMkLst>
        </pc:spChg>
        <pc:spChg chg="del">
          <ac:chgData name="Daniil Stanckevich" userId="89700592e11322df" providerId="LiveId" clId="{6C9EEFB8-784E-44B2-B9BA-B5713D327BDD}" dt="2020-05-13T20:07:45.770" v="3365" actId="478"/>
          <ac:spMkLst>
            <pc:docMk/>
            <pc:sldMk cId="2878988588" sldId="265"/>
            <ac:spMk id="3" creationId="{072B2083-1F35-4E6D-A7C9-9E1FFBFC973E}"/>
          </ac:spMkLst>
        </pc:spChg>
        <pc:spChg chg="add mod">
          <ac:chgData name="Daniil Stanckevich" userId="89700592e11322df" providerId="LiveId" clId="{6C9EEFB8-784E-44B2-B9BA-B5713D327BDD}" dt="2020-05-13T20:11:26.523" v="3367"/>
          <ac:spMkLst>
            <pc:docMk/>
            <pc:sldMk cId="2878988588" sldId="265"/>
            <ac:spMk id="4" creationId="{EFE572F8-D0B7-4291-AE4E-946625712FBF}"/>
          </ac:spMkLst>
        </pc:spChg>
        <pc:spChg chg="add mod">
          <ac:chgData name="Daniil Stanckevich" userId="89700592e11322df" providerId="LiveId" clId="{6C9EEFB8-784E-44B2-B9BA-B5713D327BDD}" dt="2020-05-13T20:33:06.818" v="4205" actId="20577"/>
          <ac:spMkLst>
            <pc:docMk/>
            <pc:sldMk cId="2878988588" sldId="265"/>
            <ac:spMk id="8" creationId="{1B15E31B-425E-4DB6-BF3F-FFC43D23AE3D}"/>
          </ac:spMkLst>
        </pc:spChg>
        <pc:spChg chg="add mod">
          <ac:chgData name="Daniil Stanckevich" userId="89700592e11322df" providerId="LiveId" clId="{6C9EEFB8-784E-44B2-B9BA-B5713D327BDD}" dt="2020-05-13T20:21:03.058" v="3540" actId="1076"/>
          <ac:spMkLst>
            <pc:docMk/>
            <pc:sldMk cId="2878988588" sldId="265"/>
            <ac:spMk id="9" creationId="{0B52E151-11BD-4958-B903-A6C05B1CF9E3}"/>
          </ac:spMkLst>
        </pc:spChg>
        <pc:picChg chg="add mod">
          <ac:chgData name="Daniil Stanckevich" userId="89700592e11322df" providerId="LiveId" clId="{6C9EEFB8-784E-44B2-B9BA-B5713D327BDD}" dt="2020-05-13T20:18:26.186" v="3387" actId="1076"/>
          <ac:picMkLst>
            <pc:docMk/>
            <pc:sldMk cId="2878988588" sldId="265"/>
            <ac:picMk id="5" creationId="{DCBD4B48-AD00-43FB-8547-7AF24BB75D05}"/>
          </ac:picMkLst>
        </pc:picChg>
        <pc:picChg chg="add mod">
          <ac:chgData name="Daniil Stanckevich" userId="89700592e11322df" providerId="LiveId" clId="{6C9EEFB8-784E-44B2-B9BA-B5713D327BDD}" dt="2020-05-13T20:18:26.186" v="3387" actId="1076"/>
          <ac:picMkLst>
            <pc:docMk/>
            <pc:sldMk cId="2878988588" sldId="265"/>
            <ac:picMk id="6" creationId="{F19188D5-9219-4376-814B-3FE00B36F170}"/>
          </ac:picMkLst>
        </pc:picChg>
        <pc:picChg chg="add mod">
          <ac:chgData name="Daniil Stanckevich" userId="89700592e11322df" providerId="LiveId" clId="{6C9EEFB8-784E-44B2-B9BA-B5713D327BDD}" dt="2020-05-13T20:18:26.186" v="3387" actId="1076"/>
          <ac:picMkLst>
            <pc:docMk/>
            <pc:sldMk cId="2878988588" sldId="265"/>
            <ac:picMk id="7" creationId="{F3AF35A1-053E-488E-9FBB-541C6A8AAC47}"/>
          </ac:picMkLst>
        </pc:picChg>
      </pc:sldChg>
      <pc:sldChg chg="addSp delSp modSp new mod setBg">
        <pc:chgData name="Daniil Stanckevich" userId="89700592e11322df" providerId="LiveId" clId="{6C9EEFB8-784E-44B2-B9BA-B5713D327BDD}" dt="2020-05-13T20:52:19.497" v="4863" actId="1076"/>
        <pc:sldMkLst>
          <pc:docMk/>
          <pc:sldMk cId="1038729627" sldId="266"/>
        </pc:sldMkLst>
        <pc:spChg chg="del">
          <ac:chgData name="Daniil Stanckevich" userId="89700592e11322df" providerId="LiveId" clId="{6C9EEFB8-784E-44B2-B9BA-B5713D327BDD}" dt="2020-05-13T20:33:44.443" v="4207" actId="478"/>
          <ac:spMkLst>
            <pc:docMk/>
            <pc:sldMk cId="1038729627" sldId="266"/>
            <ac:spMk id="2" creationId="{F81FDF26-71D8-4741-A8A2-1AA1AD8083C0}"/>
          </ac:spMkLst>
        </pc:spChg>
        <pc:spChg chg="del">
          <ac:chgData name="Daniil Stanckevich" userId="89700592e11322df" providerId="LiveId" clId="{6C9EEFB8-784E-44B2-B9BA-B5713D327BDD}" dt="2020-05-13T20:33:44.443" v="4207" actId="478"/>
          <ac:spMkLst>
            <pc:docMk/>
            <pc:sldMk cId="1038729627" sldId="266"/>
            <ac:spMk id="3" creationId="{CBF37DF7-06EB-4DDA-926E-357C5CC4A8C3}"/>
          </ac:spMkLst>
        </pc:spChg>
        <pc:spChg chg="add mod">
          <ac:chgData name="Daniil Stanckevich" userId="89700592e11322df" providerId="LiveId" clId="{6C9EEFB8-784E-44B2-B9BA-B5713D327BDD}" dt="2020-05-13T20:34:18.757" v="4209"/>
          <ac:spMkLst>
            <pc:docMk/>
            <pc:sldMk cId="1038729627" sldId="266"/>
            <ac:spMk id="4" creationId="{811867AF-80C3-47AD-A8DA-B9886D9EF983}"/>
          </ac:spMkLst>
        </pc:spChg>
        <pc:spChg chg="add mod">
          <ac:chgData name="Daniil Stanckevich" userId="89700592e11322df" providerId="LiveId" clId="{6C9EEFB8-784E-44B2-B9BA-B5713D327BDD}" dt="2020-05-13T20:47:49.473" v="4672" actId="20577"/>
          <ac:spMkLst>
            <pc:docMk/>
            <pc:sldMk cId="1038729627" sldId="266"/>
            <ac:spMk id="6" creationId="{678A595A-C054-413F-9F0C-A0420906EAA7}"/>
          </ac:spMkLst>
        </pc:spChg>
        <pc:spChg chg="add mod">
          <ac:chgData name="Daniil Stanckevich" userId="89700592e11322df" providerId="LiveId" clId="{6C9EEFB8-784E-44B2-B9BA-B5713D327BDD}" dt="2020-05-13T20:45:50.778" v="4543" actId="1076"/>
          <ac:spMkLst>
            <pc:docMk/>
            <pc:sldMk cId="1038729627" sldId="266"/>
            <ac:spMk id="7" creationId="{10DC9592-1DF9-4800-969F-A48FBF9D6723}"/>
          </ac:spMkLst>
        </pc:spChg>
        <pc:spChg chg="add mod">
          <ac:chgData name="Daniil Stanckevich" userId="89700592e11322df" providerId="LiveId" clId="{6C9EEFB8-784E-44B2-B9BA-B5713D327BDD}" dt="2020-05-13T20:50:55.147" v="4828" actId="14100"/>
          <ac:spMkLst>
            <pc:docMk/>
            <pc:sldMk cId="1038729627" sldId="266"/>
            <ac:spMk id="8" creationId="{67EEEDFB-14A1-4B3D-AD07-2C2038837DDF}"/>
          </ac:spMkLst>
        </pc:spChg>
        <pc:spChg chg="add mod">
          <ac:chgData name="Daniil Stanckevich" userId="89700592e11322df" providerId="LiveId" clId="{6C9EEFB8-784E-44B2-B9BA-B5713D327BDD}" dt="2020-05-13T20:52:19.497" v="4863" actId="1076"/>
          <ac:spMkLst>
            <pc:docMk/>
            <pc:sldMk cId="1038729627" sldId="266"/>
            <ac:spMk id="10" creationId="{03E50EE7-87D7-46F3-8679-A232573527C1}"/>
          </ac:spMkLst>
        </pc:spChg>
        <pc:picChg chg="add mod">
          <ac:chgData name="Daniil Stanckevich" userId="89700592e11322df" providerId="LiveId" clId="{6C9EEFB8-784E-44B2-B9BA-B5713D327BDD}" dt="2020-05-13T20:45:50.778" v="4543" actId="1076"/>
          <ac:picMkLst>
            <pc:docMk/>
            <pc:sldMk cId="1038729627" sldId="266"/>
            <ac:picMk id="5" creationId="{F627F1AF-51AB-4E55-90A5-22C5509C2F99}"/>
          </ac:picMkLst>
        </pc:picChg>
        <pc:picChg chg="add mod">
          <ac:chgData name="Daniil Stanckevich" userId="89700592e11322df" providerId="LiveId" clId="{6C9EEFB8-784E-44B2-B9BA-B5713D327BDD}" dt="2020-05-13T20:51:40.258" v="4833" actId="1076"/>
          <ac:picMkLst>
            <pc:docMk/>
            <pc:sldMk cId="1038729627" sldId="266"/>
            <ac:picMk id="9" creationId="{5DFA1343-0EDF-4AAD-AC0E-6B9FE5E85D3A}"/>
          </ac:picMkLst>
        </pc:picChg>
      </pc:sldChg>
      <pc:sldChg chg="addSp delSp modSp new mod setBg">
        <pc:chgData name="Daniil Stanckevich" userId="89700592e11322df" providerId="LiveId" clId="{6C9EEFB8-784E-44B2-B9BA-B5713D327BDD}" dt="2020-05-13T21:24:36.370" v="6209" actId="1076"/>
        <pc:sldMkLst>
          <pc:docMk/>
          <pc:sldMk cId="3895198007" sldId="267"/>
        </pc:sldMkLst>
        <pc:spChg chg="del">
          <ac:chgData name="Daniil Stanckevich" userId="89700592e11322df" providerId="LiveId" clId="{6C9EEFB8-784E-44B2-B9BA-B5713D327BDD}" dt="2020-05-13T21:10:23.181" v="5373" actId="478"/>
          <ac:spMkLst>
            <pc:docMk/>
            <pc:sldMk cId="3895198007" sldId="267"/>
            <ac:spMk id="2" creationId="{5F7FC5F1-424D-4F52-8F7E-822E09588617}"/>
          </ac:spMkLst>
        </pc:spChg>
        <pc:spChg chg="del">
          <ac:chgData name="Daniil Stanckevich" userId="89700592e11322df" providerId="LiveId" clId="{6C9EEFB8-784E-44B2-B9BA-B5713D327BDD}" dt="2020-05-13T21:10:23.181" v="5373" actId="478"/>
          <ac:spMkLst>
            <pc:docMk/>
            <pc:sldMk cId="3895198007" sldId="267"/>
            <ac:spMk id="3" creationId="{83E2BC5D-1EE8-4557-8D5C-6411C5D7244E}"/>
          </ac:spMkLst>
        </pc:spChg>
        <pc:spChg chg="add mod">
          <ac:chgData name="Daniil Stanckevich" userId="89700592e11322df" providerId="LiveId" clId="{6C9EEFB8-784E-44B2-B9BA-B5713D327BDD}" dt="2020-05-13T21:11:37.952" v="5379"/>
          <ac:spMkLst>
            <pc:docMk/>
            <pc:sldMk cId="3895198007" sldId="267"/>
            <ac:spMk id="5" creationId="{00C8D9A7-88C4-4AEB-848A-CC570D017BBB}"/>
          </ac:spMkLst>
        </pc:spChg>
        <pc:spChg chg="add mod">
          <ac:chgData name="Daniil Stanckevich" userId="89700592e11322df" providerId="LiveId" clId="{6C9EEFB8-784E-44B2-B9BA-B5713D327BDD}" dt="2020-05-13T21:24:36.370" v="6209" actId="1076"/>
          <ac:spMkLst>
            <pc:docMk/>
            <pc:sldMk cId="3895198007" sldId="267"/>
            <ac:spMk id="7" creationId="{FEA93FA4-3253-4962-BA55-E6796B9E369C}"/>
          </ac:spMkLst>
        </pc:spChg>
        <pc:spChg chg="add mod">
          <ac:chgData name="Daniil Stanckevich" userId="89700592e11322df" providerId="LiveId" clId="{6C9EEFB8-784E-44B2-B9BA-B5713D327BDD}" dt="2020-05-13T21:16:35.378" v="5670" actId="1076"/>
          <ac:spMkLst>
            <pc:docMk/>
            <pc:sldMk cId="3895198007" sldId="267"/>
            <ac:spMk id="8" creationId="{A3BF4D39-5591-4476-87EC-822108F1AE2F}"/>
          </ac:spMkLst>
        </pc:spChg>
        <pc:picChg chg="add mod">
          <ac:chgData name="Daniil Stanckevich" userId="89700592e11322df" providerId="LiveId" clId="{6C9EEFB8-784E-44B2-B9BA-B5713D327BDD}" dt="2020-05-13T21:14:27.489" v="5541" actId="1076"/>
          <ac:picMkLst>
            <pc:docMk/>
            <pc:sldMk cId="3895198007" sldId="267"/>
            <ac:picMk id="4" creationId="{30020B58-A128-4547-B99F-16B340B8C8CF}"/>
          </ac:picMkLst>
        </pc:picChg>
        <pc:picChg chg="add mod">
          <ac:chgData name="Daniil Stanckevich" userId="89700592e11322df" providerId="LiveId" clId="{6C9EEFB8-784E-44B2-B9BA-B5713D327BDD}" dt="2020-05-13T21:11:47.063" v="5381"/>
          <ac:picMkLst>
            <pc:docMk/>
            <pc:sldMk cId="3895198007" sldId="267"/>
            <ac:picMk id="6" creationId="{2149FC97-B3DC-45F0-9EA1-625B4D743D8B}"/>
          </ac:picMkLst>
        </pc:picChg>
      </pc:sldChg>
      <pc:sldChg chg="addSp delSp modSp new mod setBg">
        <pc:chgData name="Daniil Stanckevich" userId="89700592e11322df" providerId="LiveId" clId="{6C9EEFB8-784E-44B2-B9BA-B5713D327BDD}" dt="2020-05-13T21:27:12.371" v="6366" actId="1076"/>
        <pc:sldMkLst>
          <pc:docMk/>
          <pc:sldMk cId="3474918706" sldId="268"/>
        </pc:sldMkLst>
        <pc:spChg chg="del">
          <ac:chgData name="Daniil Stanckevich" userId="89700592e11322df" providerId="LiveId" clId="{6C9EEFB8-784E-44B2-B9BA-B5713D327BDD}" dt="2020-05-13T21:17:04.427" v="5672" actId="478"/>
          <ac:spMkLst>
            <pc:docMk/>
            <pc:sldMk cId="3474918706" sldId="268"/>
            <ac:spMk id="2" creationId="{08D46A3B-F053-4BB2-A020-D5E2FF328438}"/>
          </ac:spMkLst>
        </pc:spChg>
        <pc:spChg chg="del">
          <ac:chgData name="Daniil Stanckevich" userId="89700592e11322df" providerId="LiveId" clId="{6C9EEFB8-784E-44B2-B9BA-B5713D327BDD}" dt="2020-05-13T21:17:04.427" v="5672" actId="478"/>
          <ac:spMkLst>
            <pc:docMk/>
            <pc:sldMk cId="3474918706" sldId="268"/>
            <ac:spMk id="3" creationId="{EAFD6222-11F0-411B-8A66-3919296853F6}"/>
          </ac:spMkLst>
        </pc:spChg>
        <pc:spChg chg="add mod">
          <ac:chgData name="Daniil Stanckevich" userId="89700592e11322df" providerId="LiveId" clId="{6C9EEFB8-784E-44B2-B9BA-B5713D327BDD}" dt="2020-05-13T21:18:03.092" v="5681"/>
          <ac:spMkLst>
            <pc:docMk/>
            <pc:sldMk cId="3474918706" sldId="268"/>
            <ac:spMk id="5" creationId="{7CF4091F-21EC-4E3D-8AEA-E65F1F9D7C18}"/>
          </ac:spMkLst>
        </pc:spChg>
        <pc:spChg chg="add del mod">
          <ac:chgData name="Daniil Stanckevich" userId="89700592e11322df" providerId="LiveId" clId="{6C9EEFB8-784E-44B2-B9BA-B5713D327BDD}" dt="2020-05-13T21:18:17.816" v="5685"/>
          <ac:spMkLst>
            <pc:docMk/>
            <pc:sldMk cId="3474918706" sldId="268"/>
            <ac:spMk id="6" creationId="{7AA2C6CB-C62E-47EB-AF05-A25A9DCF0AF1}"/>
          </ac:spMkLst>
        </pc:spChg>
        <pc:spChg chg="add mod">
          <ac:chgData name="Daniil Stanckevich" userId="89700592e11322df" providerId="LiveId" clId="{6C9EEFB8-784E-44B2-B9BA-B5713D327BDD}" dt="2020-05-13T21:26:05.749" v="6355" actId="20577"/>
          <ac:spMkLst>
            <pc:docMk/>
            <pc:sldMk cId="3474918706" sldId="268"/>
            <ac:spMk id="7" creationId="{B10A5B35-17A5-4FF5-9B0F-564A9DFF4BD6}"/>
          </ac:spMkLst>
        </pc:spChg>
        <pc:spChg chg="add mod">
          <ac:chgData name="Daniil Stanckevich" userId="89700592e11322df" providerId="LiveId" clId="{6C9EEFB8-784E-44B2-B9BA-B5713D327BDD}" dt="2020-05-13T21:25:52.546" v="6345" actId="20577"/>
          <ac:spMkLst>
            <pc:docMk/>
            <pc:sldMk cId="3474918706" sldId="268"/>
            <ac:spMk id="8" creationId="{CF5C937B-B550-4B98-80AC-F3532D801B5A}"/>
          </ac:spMkLst>
        </pc:spChg>
        <pc:spChg chg="add mod">
          <ac:chgData name="Daniil Stanckevich" userId="89700592e11322df" providerId="LiveId" clId="{6C9EEFB8-784E-44B2-B9BA-B5713D327BDD}" dt="2020-05-13T21:26:19.028" v="6358" actId="1076"/>
          <ac:spMkLst>
            <pc:docMk/>
            <pc:sldMk cId="3474918706" sldId="268"/>
            <ac:spMk id="10" creationId="{98BCCD90-2717-48DF-A33B-618186F9D740}"/>
          </ac:spMkLst>
        </pc:spChg>
        <pc:spChg chg="add mod">
          <ac:chgData name="Daniil Stanckevich" userId="89700592e11322df" providerId="LiveId" clId="{6C9EEFB8-784E-44B2-B9BA-B5713D327BDD}" dt="2020-05-13T21:27:12.371" v="6366" actId="1076"/>
          <ac:spMkLst>
            <pc:docMk/>
            <pc:sldMk cId="3474918706" sldId="268"/>
            <ac:spMk id="12" creationId="{0F9BDFA9-6F21-4610-BC81-A259062E4BC8}"/>
          </ac:spMkLst>
        </pc:spChg>
        <pc:picChg chg="add del mod">
          <ac:chgData name="Daniil Stanckevich" userId="89700592e11322df" providerId="LiveId" clId="{6C9EEFB8-784E-44B2-B9BA-B5713D327BDD}" dt="2020-05-13T21:26:08.376" v="6356" actId="478"/>
          <ac:picMkLst>
            <pc:docMk/>
            <pc:sldMk cId="3474918706" sldId="268"/>
            <ac:picMk id="4" creationId="{7689EA2F-85C6-4F91-AAE5-EBBD6C25782C}"/>
          </ac:picMkLst>
        </pc:picChg>
        <pc:picChg chg="add mod">
          <ac:chgData name="Daniil Stanckevich" userId="89700592e11322df" providerId="LiveId" clId="{6C9EEFB8-784E-44B2-B9BA-B5713D327BDD}" dt="2020-05-13T21:26:19.028" v="6358" actId="1076"/>
          <ac:picMkLst>
            <pc:docMk/>
            <pc:sldMk cId="3474918706" sldId="268"/>
            <ac:picMk id="9" creationId="{0ABB62FD-0ED4-43A5-A9E1-3C2BD1C06545}"/>
          </ac:picMkLst>
        </pc:picChg>
        <pc:picChg chg="add mod">
          <ac:chgData name="Daniil Stanckevich" userId="89700592e11322df" providerId="LiveId" clId="{6C9EEFB8-784E-44B2-B9BA-B5713D327BDD}" dt="2020-05-13T21:26:59.538" v="6364" actId="1076"/>
          <ac:picMkLst>
            <pc:docMk/>
            <pc:sldMk cId="3474918706" sldId="268"/>
            <ac:picMk id="11" creationId="{07878795-F96E-41C7-8B53-CF91AC3E64AE}"/>
          </ac:picMkLst>
        </pc:picChg>
      </pc:sldChg>
      <pc:sldChg chg="addSp delSp modSp new mod setBg">
        <pc:chgData name="Daniil Stanckevich" userId="89700592e11322df" providerId="LiveId" clId="{6C9EEFB8-784E-44B2-B9BA-B5713D327BDD}" dt="2020-05-13T21:35:28.060" v="6697" actId="20577"/>
        <pc:sldMkLst>
          <pc:docMk/>
          <pc:sldMk cId="248570912" sldId="269"/>
        </pc:sldMkLst>
        <pc:spChg chg="del">
          <ac:chgData name="Daniil Stanckevich" userId="89700592e11322df" providerId="LiveId" clId="{6C9EEFB8-784E-44B2-B9BA-B5713D327BDD}" dt="2020-05-13T21:27:34.440" v="6368" actId="478"/>
          <ac:spMkLst>
            <pc:docMk/>
            <pc:sldMk cId="248570912" sldId="269"/>
            <ac:spMk id="2" creationId="{F1311D33-DBA1-4311-8054-F6EF19B6C15F}"/>
          </ac:spMkLst>
        </pc:spChg>
        <pc:spChg chg="del">
          <ac:chgData name="Daniil Stanckevich" userId="89700592e11322df" providerId="LiveId" clId="{6C9EEFB8-784E-44B2-B9BA-B5713D327BDD}" dt="2020-05-13T21:27:34.440" v="6368" actId="478"/>
          <ac:spMkLst>
            <pc:docMk/>
            <pc:sldMk cId="248570912" sldId="269"/>
            <ac:spMk id="3" creationId="{77BB99B3-4803-4131-8A5F-A6B78EEFF0D0}"/>
          </ac:spMkLst>
        </pc:spChg>
        <pc:spChg chg="add mod">
          <ac:chgData name="Daniil Stanckevich" userId="89700592e11322df" providerId="LiveId" clId="{6C9EEFB8-784E-44B2-B9BA-B5713D327BDD}" dt="2020-05-13T21:28:23.116" v="6377"/>
          <ac:spMkLst>
            <pc:docMk/>
            <pc:sldMk cId="248570912" sldId="269"/>
            <ac:spMk id="4" creationId="{357DF997-FC88-460F-A4A4-37327148570A}"/>
          </ac:spMkLst>
        </pc:spChg>
        <pc:spChg chg="add mod">
          <ac:chgData name="Daniil Stanckevich" userId="89700592e11322df" providerId="LiveId" clId="{6C9EEFB8-784E-44B2-B9BA-B5713D327BDD}" dt="2020-05-13T21:29:52.138" v="6382" actId="1076"/>
          <ac:spMkLst>
            <pc:docMk/>
            <pc:sldMk cId="248570912" sldId="269"/>
            <ac:spMk id="6" creationId="{B152B564-C0DB-4836-8B13-FD48295A6EF9}"/>
          </ac:spMkLst>
        </pc:spChg>
        <pc:spChg chg="add mod">
          <ac:chgData name="Daniil Stanckevich" userId="89700592e11322df" providerId="LiveId" clId="{6C9EEFB8-784E-44B2-B9BA-B5713D327BDD}" dt="2020-05-13T21:35:28.060" v="6697" actId="20577"/>
          <ac:spMkLst>
            <pc:docMk/>
            <pc:sldMk cId="248570912" sldId="269"/>
            <ac:spMk id="7" creationId="{6D864C67-D3BC-4DA9-96BE-2FB94EEB7EA5}"/>
          </ac:spMkLst>
        </pc:spChg>
        <pc:picChg chg="add mod">
          <ac:chgData name="Daniil Stanckevich" userId="89700592e11322df" providerId="LiveId" clId="{6C9EEFB8-784E-44B2-B9BA-B5713D327BDD}" dt="2020-05-13T21:29:38.706" v="6380" actId="1076"/>
          <ac:picMkLst>
            <pc:docMk/>
            <pc:sldMk cId="248570912" sldId="269"/>
            <ac:picMk id="5" creationId="{73A536F8-723F-42C0-B6A6-AFBE517CF170}"/>
          </ac:picMkLst>
        </pc:picChg>
        <pc:picChg chg="add mod">
          <ac:chgData name="Daniil Stanckevich" userId="89700592e11322df" providerId="LiveId" clId="{6C9EEFB8-784E-44B2-B9BA-B5713D327BDD}" dt="2020-05-13T21:31:24.460" v="6452"/>
          <ac:picMkLst>
            <pc:docMk/>
            <pc:sldMk cId="248570912" sldId="269"/>
            <ac:picMk id="8" creationId="{19051714-5D81-4597-9DB3-17544A590BBC}"/>
          </ac:picMkLst>
        </pc:picChg>
      </pc:sldChg>
      <pc:sldChg chg="addSp delSp modSp new mod setBg">
        <pc:chgData name="Daniil Stanckevich" userId="89700592e11322df" providerId="LiveId" clId="{6C9EEFB8-784E-44B2-B9BA-B5713D327BDD}" dt="2020-05-13T22:00:04.251" v="7312" actId="478"/>
        <pc:sldMkLst>
          <pc:docMk/>
          <pc:sldMk cId="3133791136" sldId="270"/>
        </pc:sldMkLst>
        <pc:spChg chg="del">
          <ac:chgData name="Daniil Stanckevich" userId="89700592e11322df" providerId="LiveId" clId="{6C9EEFB8-784E-44B2-B9BA-B5713D327BDD}" dt="2020-05-13T21:35:48.187" v="6699" actId="478"/>
          <ac:spMkLst>
            <pc:docMk/>
            <pc:sldMk cId="3133791136" sldId="270"/>
            <ac:spMk id="2" creationId="{9EABFFB0-7FD3-4EBE-AFEC-1AE417D4B01B}"/>
          </ac:spMkLst>
        </pc:spChg>
        <pc:spChg chg="del">
          <ac:chgData name="Daniil Stanckevich" userId="89700592e11322df" providerId="LiveId" clId="{6C9EEFB8-784E-44B2-B9BA-B5713D327BDD}" dt="2020-05-13T21:35:48.187" v="6699" actId="478"/>
          <ac:spMkLst>
            <pc:docMk/>
            <pc:sldMk cId="3133791136" sldId="270"/>
            <ac:spMk id="3" creationId="{8895ABBE-9675-4FE8-962D-6CC51C0ED7AE}"/>
          </ac:spMkLst>
        </pc:spChg>
        <pc:spChg chg="add mod">
          <ac:chgData name="Daniil Stanckevich" userId="89700592e11322df" providerId="LiveId" clId="{6C9EEFB8-784E-44B2-B9BA-B5713D327BDD}" dt="2020-05-13T21:59:40.810" v="7309" actId="1076"/>
          <ac:spMkLst>
            <pc:docMk/>
            <pc:sldMk cId="3133791136" sldId="270"/>
            <ac:spMk id="4" creationId="{36F72954-E0B9-4F27-8923-C73665786E9E}"/>
          </ac:spMkLst>
        </pc:spChg>
        <pc:spChg chg="add mod">
          <ac:chgData name="Daniil Stanckevich" userId="89700592e11322df" providerId="LiveId" clId="{6C9EEFB8-784E-44B2-B9BA-B5713D327BDD}" dt="2020-05-13T21:59:35.087" v="7308" actId="20577"/>
          <ac:spMkLst>
            <pc:docMk/>
            <pc:sldMk cId="3133791136" sldId="270"/>
            <ac:spMk id="6" creationId="{0C81BD18-6380-4F99-AA09-872242BF81C1}"/>
          </ac:spMkLst>
        </pc:spChg>
        <pc:picChg chg="add mod">
          <ac:chgData name="Daniil Stanckevich" userId="89700592e11322df" providerId="LiveId" clId="{6C9EEFB8-784E-44B2-B9BA-B5713D327BDD}" dt="2020-05-13T21:59:45.307" v="7310" actId="1076"/>
          <ac:picMkLst>
            <pc:docMk/>
            <pc:sldMk cId="3133791136" sldId="270"/>
            <ac:picMk id="5" creationId="{066F86E4-77EB-4FCB-B0C5-24B04D7C0BDF}"/>
          </ac:picMkLst>
        </pc:picChg>
        <pc:picChg chg="add del mod">
          <ac:chgData name="Daniil Stanckevich" userId="89700592e11322df" providerId="LiveId" clId="{6C9EEFB8-784E-44B2-B9BA-B5713D327BDD}" dt="2020-05-13T22:00:04.251" v="7312" actId="478"/>
          <ac:picMkLst>
            <pc:docMk/>
            <pc:sldMk cId="3133791136" sldId="270"/>
            <ac:picMk id="7" creationId="{60DD4ADC-6072-4798-909C-53AE08974CEB}"/>
          </ac:picMkLst>
        </pc:picChg>
      </pc:sldChg>
      <pc:sldChg chg="addSp delSp modSp new mod setBg">
        <pc:chgData name="Daniil Stanckevich" userId="89700592e11322df" providerId="LiveId" clId="{6C9EEFB8-784E-44B2-B9BA-B5713D327BDD}" dt="2020-05-13T22:12:36.447" v="7448"/>
        <pc:sldMkLst>
          <pc:docMk/>
          <pc:sldMk cId="2672357556" sldId="271"/>
        </pc:sldMkLst>
        <pc:spChg chg="del">
          <ac:chgData name="Daniil Stanckevich" userId="89700592e11322df" providerId="LiveId" clId="{6C9EEFB8-784E-44B2-B9BA-B5713D327BDD}" dt="2020-05-13T22:01:00.456" v="7315" actId="478"/>
          <ac:spMkLst>
            <pc:docMk/>
            <pc:sldMk cId="2672357556" sldId="271"/>
            <ac:spMk id="2" creationId="{4D80C4C2-023F-4210-AE03-0FC6E8A3FA97}"/>
          </ac:spMkLst>
        </pc:spChg>
        <pc:spChg chg="del">
          <ac:chgData name="Daniil Stanckevich" userId="89700592e11322df" providerId="LiveId" clId="{6C9EEFB8-784E-44B2-B9BA-B5713D327BDD}" dt="2020-05-13T22:00:57.641" v="7314" actId="478"/>
          <ac:spMkLst>
            <pc:docMk/>
            <pc:sldMk cId="2672357556" sldId="271"/>
            <ac:spMk id="3" creationId="{E530F37F-CF84-4D2D-96B2-72F57F911B6B}"/>
          </ac:spMkLst>
        </pc:spChg>
        <pc:spChg chg="add mod">
          <ac:chgData name="Daniil Stanckevich" userId="89700592e11322df" providerId="LiveId" clId="{6C9EEFB8-784E-44B2-B9BA-B5713D327BDD}" dt="2020-05-13T22:10:13.586" v="7366" actId="1076"/>
          <ac:spMkLst>
            <pc:docMk/>
            <pc:sldMk cId="2672357556" sldId="271"/>
            <ac:spMk id="4" creationId="{191622F5-2A61-444D-BA6F-ED87E92AD2D9}"/>
          </ac:spMkLst>
        </pc:spChg>
        <pc:spChg chg="add mod">
          <ac:chgData name="Daniil Stanckevich" userId="89700592e11322df" providerId="LiveId" clId="{6C9EEFB8-784E-44B2-B9BA-B5713D327BDD}" dt="2020-05-13T22:12:14.873" v="7443" actId="20577"/>
          <ac:spMkLst>
            <pc:docMk/>
            <pc:sldMk cId="2672357556" sldId="271"/>
            <ac:spMk id="5" creationId="{1844DC48-C2D7-4171-B42E-C47D172484CF}"/>
          </ac:spMkLst>
        </pc:spChg>
        <pc:picChg chg="add del mod">
          <ac:chgData name="Daniil Stanckevich" userId="89700592e11322df" providerId="LiveId" clId="{6C9EEFB8-784E-44B2-B9BA-B5713D327BDD}" dt="2020-05-13T22:12:34.416" v="7445"/>
          <ac:picMkLst>
            <pc:docMk/>
            <pc:sldMk cId="2672357556" sldId="271"/>
            <ac:picMk id="6" creationId="{8BF2CA6B-DDA9-4E96-80B8-81FA7B25BC3A}"/>
          </ac:picMkLst>
        </pc:picChg>
        <pc:picChg chg="add del">
          <ac:chgData name="Daniil Stanckevich" userId="89700592e11322df" providerId="LiveId" clId="{6C9EEFB8-784E-44B2-B9BA-B5713D327BDD}" dt="2020-05-13T22:12:35.275" v="7447"/>
          <ac:picMkLst>
            <pc:docMk/>
            <pc:sldMk cId="2672357556" sldId="271"/>
            <ac:picMk id="7" creationId="{87B7F016-7858-4AF6-B9D3-130C11195357}"/>
          </ac:picMkLst>
        </pc:picChg>
        <pc:picChg chg="add mod">
          <ac:chgData name="Daniil Stanckevich" userId="89700592e11322df" providerId="LiveId" clId="{6C9EEFB8-784E-44B2-B9BA-B5713D327BDD}" dt="2020-05-13T22:12:36.447" v="7448"/>
          <ac:picMkLst>
            <pc:docMk/>
            <pc:sldMk cId="2672357556" sldId="271"/>
            <ac:picMk id="8" creationId="{320CBEB2-DE45-45E1-9A2E-B47DE87D283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95FF7-4C31-4A64-A75B-11E90AF84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1CF2EF-AA95-4A43-9A68-30EDD84AA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BD20FA-F112-410F-B63B-D8253710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A0CA5C-6F48-47F8-9431-B9DEFC6D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D558BB-3836-4539-9D44-445DEA37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2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162D9-77FC-4B74-A98D-05805493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8FBBE5-DFC7-49B7-AE44-C5651F74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9176D8-B7BB-4387-B860-F755F985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ACF7BE-D7F5-4C41-90B5-5BD907A0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568FA-3717-45DA-B91C-496C7157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3B7B2B-8CE7-4025-9E9B-87EAB4066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6CBAB2-AC16-4E70-91A2-4D56AC4CA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3699FF-618D-4537-96F3-473AABF4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23003A-7D0F-414D-B9D6-BE0763F4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092CFD-9917-474D-A653-85253303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6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8A4EA-AE1D-4EA4-A535-E3D4D6FB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3A30A3-192E-4A2A-9C3F-D99D250B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BD67C1-8229-42C3-86EF-D793037E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16E43D-16D3-42C4-A894-2683289C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7A4C0-38FB-4813-9EFD-C51F89A9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CB015-2704-4EBD-96A6-A0244252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8752B0-A21A-44E9-84B8-BD6744C50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C04303-0E97-4330-B213-9337F4F1D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658748-E719-4D76-9752-3E31EE79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993A2C-8754-4E1B-BBF7-66D1284F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04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83494-D068-496B-9CCF-8CAB6D6C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352CEA-B329-46FF-820C-28D1E72C0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5546BD-D29E-4AFA-A724-FFADF717E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545261-292F-4E27-B159-3B2A9788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4393D0-E360-46FB-A9DC-0A06121E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60FCF9-F0CA-417B-91D4-BF3A8D94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2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7B79F-80FF-4274-B69A-800C0A1E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4046A4-ACD6-48A9-A64A-863850F56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222F9D-803D-4B27-879D-05CAB4ABF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F49668-F009-4F20-A470-BFC57FF43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837EEF-4D1A-4FAF-8F31-2B15E363C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A0E6F01-5328-4344-9E37-9F4200A8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4FA113-1CE1-4C21-88E0-9672B79F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699E52B-99F9-48DC-926F-AD9DC77D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1DE2FE-CD7E-4125-A766-DB8C1F2B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70ED6E-EFA8-4839-B92F-AF770EA5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AA7064-BA64-448F-9926-0883C6B3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ED77CC-F360-4441-A052-B3AFECAD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07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0E8EAA-A38B-4CA5-A768-25BD0DCE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2B95E6-3BE2-42C8-858F-B70C46F2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66551B-B5DC-401D-A2C3-4B86BB1A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7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C4ABD-1793-4C9C-9FE4-B11BB930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FF4D8-7747-4BC5-916D-85A3F64AE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741D45-B669-49EA-9C60-65C2B8EC8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9B811C-0BF9-4099-9535-3CFDBBD0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B39E84-61A3-4F7A-A4B9-836DAE2B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F291A3-F119-41C6-B704-62F8EE02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E88CA-953E-47F9-A145-C180A0DA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E88AF93-7BD0-4A43-BC84-57701A47F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D06D2A-6D05-4DB4-B0DC-C9AB0B96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4E7475-D9CE-4503-8F9D-1B7EDD09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CC4ACD-7B89-4B39-9723-C97158ED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16FAB2-3365-48E9-B5E7-D58FA0D5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5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DA822-57D7-4DA0-A903-9FA30773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D0C9DA-5226-49B2-B798-89CB2ED1A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5EA032-4D7A-44DC-BF0D-695031E81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9A882-4452-4741-9E46-ACF36D8FB3A8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762D0B-5C3A-4093-8A07-ED35177BC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3093EA-9ED3-4B88-B9BD-5695FCD19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C468-C0AD-4976-B82B-7B5840E0B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8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E2E7B5-ACCF-4818-86E4-B4DCACC0B5F9}"/>
              </a:ext>
            </a:extLst>
          </p:cNvPr>
          <p:cNvSpPr txBox="1"/>
          <p:nvPr/>
        </p:nvSpPr>
        <p:spPr>
          <a:xfrm>
            <a:off x="1943100" y="743779"/>
            <a:ext cx="654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Бюджетное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прфиссиональное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образовательное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учереждение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Вологодской области</a:t>
            </a:r>
          </a:p>
          <a:p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«Череповецкий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лесомеханический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техникум им. В.П. Чкалова»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55755-3257-49BE-BC6F-B9722BB6FD98}"/>
              </a:ext>
            </a:extLst>
          </p:cNvPr>
          <p:cNvSpPr txBox="1"/>
          <p:nvPr/>
        </p:nvSpPr>
        <p:spPr>
          <a:xfrm>
            <a:off x="715986" y="2828835"/>
            <a:ext cx="10766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kern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ИНФОРМАЦИОННАЯ СИСТЕМА </a:t>
            </a:r>
            <a:r>
              <a:rPr lang="en-US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PizzaAssistanceSystem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002F78-5DF7-4ED7-A959-A73DC5872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6" y="740239"/>
            <a:ext cx="1104534" cy="834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C8CFBC-F07A-4529-8950-18226DB3CF07}"/>
              </a:ext>
            </a:extLst>
          </p:cNvPr>
          <p:cNvSpPr txBox="1"/>
          <p:nvPr/>
        </p:nvSpPr>
        <p:spPr>
          <a:xfrm>
            <a:off x="9266898" y="5684265"/>
            <a:ext cx="257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Выполнил:</a:t>
            </a:r>
          </a:p>
          <a:p>
            <a:pPr marL="285750" indent="-285750">
              <a:buBlip>
                <a:blip r:embed="rId4"/>
              </a:buBlip>
            </a:pP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Станкевич Даниил</a:t>
            </a:r>
          </a:p>
        </p:txBody>
      </p:sp>
    </p:spTree>
    <p:extLst>
      <p:ext uri="{BB962C8B-B14F-4D97-AF65-F5344CB8AC3E}">
        <p14:creationId xmlns:p14="http://schemas.microsoft.com/office/powerpoint/2010/main" val="2093594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1867AF-80C3-47AD-A8DA-B9886D9EF983}"/>
              </a:ext>
            </a:extLst>
          </p:cNvPr>
          <p:cNvSpPr txBox="1"/>
          <p:nvPr/>
        </p:nvSpPr>
        <p:spPr>
          <a:xfrm>
            <a:off x="776438" y="589565"/>
            <a:ext cx="5023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решений.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пространство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27F1AF-51AB-4E55-90A5-22C5509C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079" y="731067"/>
            <a:ext cx="4785749" cy="2503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A595A-C054-413F-9F0C-A0420906EAA7}"/>
              </a:ext>
            </a:extLst>
          </p:cNvPr>
          <p:cNvSpPr txBox="1"/>
          <p:nvPr/>
        </p:nvSpPr>
        <p:spPr>
          <a:xfrm>
            <a:off x="776438" y="1892174"/>
            <a:ext cx="5778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Данные заказов. Следующий пункт в  рабочем пространстве Администратора.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Среда имеет преимущество, данные заказов находятся в «онлайн»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режиме. Вы ни когда не пропустите заказ!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C9592-1DF9-4800-969F-A48FBF9D6723}"/>
              </a:ext>
            </a:extLst>
          </p:cNvPr>
          <p:cNvSpPr txBox="1"/>
          <p:nvPr/>
        </p:nvSpPr>
        <p:spPr>
          <a:xfrm>
            <a:off x="6554709" y="3298300"/>
            <a:ext cx="55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рабочего пространства «Администратор»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EEEDFB-14A1-4B3D-AD07-2C2038837DDF}"/>
              </a:ext>
            </a:extLst>
          </p:cNvPr>
          <p:cNvSpPr/>
          <p:nvPr/>
        </p:nvSpPr>
        <p:spPr>
          <a:xfrm>
            <a:off x="776438" y="4178843"/>
            <a:ext cx="57782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Предусмотрена сортировка по «Статусу» и «Рабочего», что облегчит просмотр заказов.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Присутствует пункт «Информация», позволяет расширить информацию о заказе.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FA1343-0EDF-4AAD-AC0E-6B9FE5E85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362" y="3866951"/>
            <a:ext cx="2618245" cy="2413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E50EE7-87D7-46F3-8679-A232573527C1}"/>
              </a:ext>
            </a:extLst>
          </p:cNvPr>
          <p:cNvSpPr txBox="1"/>
          <p:nvPr/>
        </p:nvSpPr>
        <p:spPr>
          <a:xfrm>
            <a:off x="7396680" y="6302501"/>
            <a:ext cx="408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окна с информацией заказа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72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11EE8C-3CA0-4D8C-B405-E95F9011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96" y="1570811"/>
            <a:ext cx="5097101" cy="2666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9B7E97-4078-4C80-B929-392F4CC57843}"/>
              </a:ext>
            </a:extLst>
          </p:cNvPr>
          <p:cNvSpPr txBox="1"/>
          <p:nvPr/>
        </p:nvSpPr>
        <p:spPr>
          <a:xfrm>
            <a:off x="776438" y="589565"/>
            <a:ext cx="5023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решений.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пространство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08C9B1-1681-4A45-A543-37165F4CF710}"/>
              </a:ext>
            </a:extLst>
          </p:cNvPr>
          <p:cNvSpPr txBox="1"/>
          <p:nvPr/>
        </p:nvSpPr>
        <p:spPr>
          <a:xfrm>
            <a:off x="6500389" y="4236987"/>
            <a:ext cx="55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рабочего пространства «Администратор»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FDB46-448E-44A4-BE1B-631B41E06A90}"/>
              </a:ext>
            </a:extLst>
          </p:cNvPr>
          <p:cNvSpPr txBox="1"/>
          <p:nvPr/>
        </p:nvSpPr>
        <p:spPr>
          <a:xfrm>
            <a:off x="776438" y="1892174"/>
            <a:ext cx="577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Аналитика и отчет. Данный пункт облегчает сбор информации и предоставляет в удобной форме собранную информацию.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Так же система предоставляет важную функцию, а именно «Экспорт». 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экспортируется в таблицу, в удобном формате «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.xlsx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Упрощает работу с отчетом. </a:t>
            </a:r>
          </a:p>
        </p:txBody>
      </p:sp>
    </p:spTree>
    <p:extLst>
      <p:ext uri="{BB962C8B-B14F-4D97-AF65-F5344CB8AC3E}">
        <p14:creationId xmlns:p14="http://schemas.microsoft.com/office/powerpoint/2010/main" val="36560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9CDB"/>
            </a:gs>
            <a:gs pos="100000">
              <a:srgbClr val="006EAC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020B58-A128-4547-B99F-16B340B8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21" y="1854668"/>
            <a:ext cx="5196689" cy="2720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8D9A7-88C4-4AEB-848A-CC570D017BBB}"/>
              </a:ext>
            </a:extLst>
          </p:cNvPr>
          <p:cNvSpPr txBox="1"/>
          <p:nvPr/>
        </p:nvSpPr>
        <p:spPr>
          <a:xfrm>
            <a:off x="776438" y="589565"/>
            <a:ext cx="5023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решений.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пространство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49FC97-B3DC-45F0-9EA1-625B4D743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6" y="589565"/>
            <a:ext cx="1139046" cy="860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A93FA4-3253-4962-BA55-E6796B9E369C}"/>
              </a:ext>
            </a:extLst>
          </p:cNvPr>
          <p:cNvSpPr txBox="1"/>
          <p:nvPr/>
        </p:nvSpPr>
        <p:spPr>
          <a:xfrm>
            <a:off x="776438" y="1854668"/>
            <a:ext cx="50235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место имеет ряд преимуществ и хороших решений для комфортной работы с заказами.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Среда аналогично состоит из двух частей «бар с настройками» и «рабочее пространство».</a:t>
            </a:r>
          </a:p>
          <a:p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F4D39-5591-4476-87EC-822108F1AE2F}"/>
              </a:ext>
            </a:extLst>
          </p:cNvPr>
          <p:cNvSpPr txBox="1"/>
          <p:nvPr/>
        </p:nvSpPr>
        <p:spPr>
          <a:xfrm>
            <a:off x="6651910" y="4603786"/>
            <a:ext cx="480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рабочего пространства «Рабочий»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19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9CDB"/>
            </a:gs>
            <a:gs pos="100000">
              <a:srgbClr val="006EA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4091F-21EC-4E3D-8AEA-E65F1F9D7C18}"/>
              </a:ext>
            </a:extLst>
          </p:cNvPr>
          <p:cNvSpPr txBox="1"/>
          <p:nvPr/>
        </p:nvSpPr>
        <p:spPr>
          <a:xfrm>
            <a:off x="776438" y="589565"/>
            <a:ext cx="5023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решений.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пространство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5B35-17A5-4FF5-9B0F-564A9DFF4BD6}"/>
              </a:ext>
            </a:extLst>
          </p:cNvPr>
          <p:cNvSpPr txBox="1"/>
          <p:nvPr/>
        </p:nvSpPr>
        <p:spPr>
          <a:xfrm>
            <a:off x="776437" y="1770129"/>
            <a:ext cx="5023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Рабочему представлено два пункта «Заказы»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«Мои заказы».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Заказы. Расположены поступающие заказы.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F5C937B-B550-4B98-80AC-F3532D801B5A}"/>
              </a:ext>
            </a:extLst>
          </p:cNvPr>
          <p:cNvSpPr/>
          <p:nvPr/>
        </p:nvSpPr>
        <p:spPr>
          <a:xfrm>
            <a:off x="776437" y="3239082"/>
            <a:ext cx="5361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Преимуществом является удобство представления информации, а так же таблица находится в онлайн режиме. Заказ легко взять, необходимо нажать на одну кнопку и заказ уже у вас! 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Присутствует функция расширения информации, для этого необходимо нажать на кнопку «Информация»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BB62FD-0ED4-43A5-A9E1-3C2BD1C0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009" y="708827"/>
            <a:ext cx="5196689" cy="2720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BCCD90-2717-48DF-A33B-618186F9D740}"/>
              </a:ext>
            </a:extLst>
          </p:cNvPr>
          <p:cNvSpPr txBox="1"/>
          <p:nvPr/>
        </p:nvSpPr>
        <p:spPr>
          <a:xfrm>
            <a:off x="6588798" y="3457945"/>
            <a:ext cx="480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рабочего пространства «Рабочий»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7878795-F96E-41C7-8B53-CF91AC3E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709" y="3994193"/>
            <a:ext cx="2337288" cy="2154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9BDFA9-6F21-4610-BC81-A259062E4BC8}"/>
              </a:ext>
            </a:extLst>
          </p:cNvPr>
          <p:cNvSpPr txBox="1"/>
          <p:nvPr/>
        </p:nvSpPr>
        <p:spPr>
          <a:xfrm>
            <a:off x="7047057" y="6149173"/>
            <a:ext cx="408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окна с информацией заказа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1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9CDB"/>
            </a:gs>
            <a:gs pos="100000">
              <a:srgbClr val="006EAC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7DF997-FC88-460F-A4A4-37327148570A}"/>
              </a:ext>
            </a:extLst>
          </p:cNvPr>
          <p:cNvSpPr txBox="1"/>
          <p:nvPr/>
        </p:nvSpPr>
        <p:spPr>
          <a:xfrm>
            <a:off x="776438" y="589565"/>
            <a:ext cx="5023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решений.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пространство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A536F8-723F-42C0-B6A6-AFBE517C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38" y="2164466"/>
            <a:ext cx="4838700" cy="2529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2B564-C0DB-4836-8B13-FD48295A6EF9}"/>
              </a:ext>
            </a:extLst>
          </p:cNvPr>
          <p:cNvSpPr txBox="1"/>
          <p:nvPr/>
        </p:nvSpPr>
        <p:spPr>
          <a:xfrm>
            <a:off x="886660" y="4693533"/>
            <a:ext cx="480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рабочего пространства «Рабочий»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64C67-D3BC-4DA9-96BE-2FB94EEB7EA5}"/>
              </a:ext>
            </a:extLst>
          </p:cNvPr>
          <p:cNvSpPr txBox="1"/>
          <p:nvPr/>
        </p:nvSpPr>
        <p:spPr>
          <a:xfrm>
            <a:off x="6392007" y="2164466"/>
            <a:ext cx="50235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Мои заказы. Располагается таблица с заказами текущего рабочего. 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Доступна возможность просмотреть информацию заказа.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Быстрое смена статуса «Выполнено», необходимо лишь  кнопку «Выполнить», всё просто!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051714-5D81-4597-9DB3-17544A590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6" y="589565"/>
            <a:ext cx="1139046" cy="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9CDB"/>
            </a:gs>
            <a:gs pos="100000">
              <a:srgbClr val="006EAC"/>
            </a:gs>
          </a:gsLst>
          <a:lin ang="11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F72954-E0B9-4F27-8923-C73665786E9E}"/>
              </a:ext>
            </a:extLst>
          </p:cNvPr>
          <p:cNvSpPr txBox="1"/>
          <p:nvPr/>
        </p:nvSpPr>
        <p:spPr>
          <a:xfrm>
            <a:off x="676273" y="1490008"/>
            <a:ext cx="10582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Система имеет большой ряд преимуществ, а именно автоматизирует большое количество процессов связанных с заказами, контроль труда и учета. Не можем не отметить, что к выше перечисленным преимуществам добавляется удобство использования системы, система не нагружает пользователя и дает сконцентрироваться на работе.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6F86E4-77EB-4FCB-B0C5-24B04D7C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44" y="3588960"/>
            <a:ext cx="4882131" cy="2723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1BD18-6380-4F99-AA09-872242BF81C1}"/>
              </a:ext>
            </a:extLst>
          </p:cNvPr>
          <p:cNvSpPr txBox="1"/>
          <p:nvPr/>
        </p:nvSpPr>
        <p:spPr>
          <a:xfrm>
            <a:off x="776438" y="589565"/>
            <a:ext cx="1584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79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1622F5-2A61-444D-BA6F-ED87E92AD2D9}"/>
              </a:ext>
            </a:extLst>
          </p:cNvPr>
          <p:cNvSpPr txBox="1"/>
          <p:nvPr/>
        </p:nvSpPr>
        <p:spPr>
          <a:xfrm>
            <a:off x="3110824" y="1400175"/>
            <a:ext cx="5970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просмотр!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4DC48-C2D7-4171-B42E-C47D172484CF}"/>
              </a:ext>
            </a:extLst>
          </p:cNvPr>
          <p:cNvSpPr txBox="1"/>
          <p:nvPr/>
        </p:nvSpPr>
        <p:spPr>
          <a:xfrm>
            <a:off x="3301482" y="2870626"/>
            <a:ext cx="58115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 </a:t>
            </a:r>
            <a:r>
              <a:rPr lang="ru-R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Лесомеханического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техникума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Станкевич Даниил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0CBEB2-DE45-45E1-9A2E-B47DE87D2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6" y="589565"/>
            <a:ext cx="1139046" cy="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5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Овал 43">
            <a:extLst>
              <a:ext uri="{FF2B5EF4-FFF2-40B4-BE49-F238E27FC236}">
                <a16:creationId xmlns:a16="http://schemas.microsoft.com/office/drawing/2014/main" id="{D00C8D40-352A-4049-8135-CAEF7D6FB9D7}"/>
              </a:ext>
            </a:extLst>
          </p:cNvPr>
          <p:cNvSpPr/>
          <p:nvPr/>
        </p:nvSpPr>
        <p:spPr>
          <a:xfrm>
            <a:off x="6371020" y="3120449"/>
            <a:ext cx="2082131" cy="20821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C33AE6DD-4475-4F3A-AC7F-BF3223B168EF}"/>
              </a:ext>
            </a:extLst>
          </p:cNvPr>
          <p:cNvSpPr/>
          <p:nvPr/>
        </p:nvSpPr>
        <p:spPr>
          <a:xfrm>
            <a:off x="3560821" y="3097371"/>
            <a:ext cx="2082131" cy="20821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9948-B1F4-469F-92E8-2BF65222F203}"/>
              </a:ext>
            </a:extLst>
          </p:cNvPr>
          <p:cNvSpPr txBox="1"/>
          <p:nvPr/>
        </p:nvSpPr>
        <p:spPr>
          <a:xfrm>
            <a:off x="664141" y="481263"/>
            <a:ext cx="6891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Назначение и главные преимущества системы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F3FAF85-F1A3-4402-8A15-DF9EBD610A80}"/>
              </a:ext>
            </a:extLst>
          </p:cNvPr>
          <p:cNvSpPr/>
          <p:nvPr/>
        </p:nvSpPr>
        <p:spPr>
          <a:xfrm>
            <a:off x="696271" y="3087748"/>
            <a:ext cx="2082131" cy="20821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CA6BF7-E0AA-4F15-9ECC-93AF9D0F8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70" y="3781356"/>
            <a:ext cx="674757" cy="6747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5317AF-80A2-4B50-9BEB-193DBBE95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27" y="3939298"/>
            <a:ext cx="179242" cy="1792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756B00-16AE-47A3-9070-5418A30A3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04" y="3873539"/>
            <a:ext cx="287976" cy="2879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44DEB7-D497-4597-A7E0-46A0CC1F5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40" y="3681567"/>
            <a:ext cx="843466" cy="8434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ECC89F1-F458-47CD-A9BD-3ACFB7CB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63" y="3828861"/>
            <a:ext cx="654020" cy="65402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F031DBA-2788-4335-ABDC-08655F167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87" y="3998405"/>
            <a:ext cx="179515" cy="1795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D847267-E6F8-4804-B8C5-63DD852D7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13" y="3762234"/>
            <a:ext cx="766147" cy="76614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96E73E2-35D7-4F38-8D95-74BFC8FE2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11" y="3963797"/>
            <a:ext cx="104639" cy="10463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C5DD625-8248-494B-A41B-D8798F2BB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39" y="3852981"/>
            <a:ext cx="640108" cy="6401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548B0B-BCBC-4D51-B1C5-BD04653420DF}"/>
              </a:ext>
            </a:extLst>
          </p:cNvPr>
          <p:cNvSpPr txBox="1"/>
          <p:nvPr/>
        </p:nvSpPr>
        <p:spPr>
          <a:xfrm>
            <a:off x="226501" y="5241695"/>
            <a:ext cx="3047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Упрощение наблюдение за работниками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77009B-DC7D-40F1-BF35-CC0725451240}"/>
              </a:ext>
            </a:extLst>
          </p:cNvPr>
          <p:cNvSpPr txBox="1"/>
          <p:nvPr/>
        </p:nvSpPr>
        <p:spPr>
          <a:xfrm>
            <a:off x="3200497" y="5315554"/>
            <a:ext cx="2802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Лёгкость добавления и редактирования ассортимента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0DB69CF-D58A-4DEF-8503-725EE767D7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460" y="623631"/>
            <a:ext cx="916128" cy="692186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3D1B1B4-CEC2-49BF-A6D3-1043F8418E7B}"/>
              </a:ext>
            </a:extLst>
          </p:cNvPr>
          <p:cNvSpPr/>
          <p:nvPr/>
        </p:nvSpPr>
        <p:spPr>
          <a:xfrm>
            <a:off x="6003277" y="5308773"/>
            <a:ext cx="2958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Доступ к информации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A402493-1ABA-4E17-AF30-A048D466C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26" y="3989939"/>
            <a:ext cx="165384" cy="16538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ACAAAA9-F2D6-41BA-B115-7E0C44F43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78" y="3922553"/>
            <a:ext cx="640108" cy="64010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53CC297-2239-44E5-B2F3-944EA143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82" y="3939298"/>
            <a:ext cx="179242" cy="17924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E4C51E5-769B-47A9-AF28-6ACD0B835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84" y="3998404"/>
            <a:ext cx="179515" cy="17951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6516E91-57B8-4578-B688-CE0F1FCF0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42" y="3950918"/>
            <a:ext cx="130396" cy="13039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D6D0034-12FF-4816-A5FC-D1B28F730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801" y="3989261"/>
            <a:ext cx="165384" cy="16538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79EF738-CC7E-49EC-A4EE-37DD5A7EA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376" y="3989261"/>
            <a:ext cx="165384" cy="16538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E4C92BE-1C04-4ACD-BE51-A1E03BC88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10" y="3913805"/>
            <a:ext cx="648856" cy="6488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9532BE-E8FB-432C-9578-473191F2A51E}"/>
              </a:ext>
            </a:extLst>
          </p:cNvPr>
          <p:cNvSpPr txBox="1"/>
          <p:nvPr/>
        </p:nvSpPr>
        <p:spPr>
          <a:xfrm>
            <a:off x="664141" y="1819846"/>
            <a:ext cx="1041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предназначена для автоматизации процессов заказа, учета товара и сбора информации. Преимущества данной системы:</a:t>
            </a: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F5058518-609A-4E3A-851B-23BAEA142827}"/>
              </a:ext>
            </a:extLst>
          </p:cNvPr>
          <p:cNvSpPr/>
          <p:nvPr/>
        </p:nvSpPr>
        <p:spPr>
          <a:xfrm>
            <a:off x="9181219" y="3030118"/>
            <a:ext cx="2082131" cy="20821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350794C6-82F9-4F48-AF39-AF1C2EB8CD77}"/>
              </a:ext>
            </a:extLst>
          </p:cNvPr>
          <p:cNvSpPr/>
          <p:nvPr/>
        </p:nvSpPr>
        <p:spPr>
          <a:xfrm>
            <a:off x="8806057" y="5301992"/>
            <a:ext cx="2958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Удобная рабочая среда!</a:t>
            </a: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D9B0573-B4D2-406D-A265-68D9C096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906" y="3659058"/>
            <a:ext cx="958756" cy="958756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A285C47-B99E-4DE1-8C22-3F15C83450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825" y="3796904"/>
            <a:ext cx="411693" cy="411693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5AB9EB3-AAF6-4985-BB83-8A98BDE45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12" y="4019855"/>
            <a:ext cx="97161" cy="9716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3159D561-C5E5-41FF-8CDD-8455FB074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99" y="4017941"/>
            <a:ext cx="97161" cy="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7" grpId="0" animBg="1"/>
      <p:bldP spid="28" grpId="0"/>
      <p:bldP spid="29" grpId="0"/>
      <p:bldP spid="32" grpId="0"/>
      <p:bldP spid="45" grpId="0" animBg="1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1133FB-5C5F-4855-9ECE-A0A7379C0038}"/>
              </a:ext>
            </a:extLst>
          </p:cNvPr>
          <p:cNvSpPr/>
          <p:nvPr/>
        </p:nvSpPr>
        <p:spPr>
          <a:xfrm>
            <a:off x="0" y="0"/>
            <a:ext cx="12192000" cy="1049154"/>
          </a:xfrm>
          <a:prstGeom prst="rect">
            <a:avLst/>
          </a:prstGeom>
          <a:solidFill>
            <a:srgbClr val="2D9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9F3F2D-B175-4943-B336-08FCAA929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713" y="237372"/>
            <a:ext cx="767106" cy="579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B8B84-E3BA-4EDD-92E2-8C5461FC41A5}"/>
              </a:ext>
            </a:extLst>
          </p:cNvPr>
          <p:cNvSpPr txBox="1"/>
          <p:nvPr/>
        </p:nvSpPr>
        <p:spPr>
          <a:xfrm>
            <a:off x="404262" y="1376413"/>
            <a:ext cx="1123268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3"/>
              </a:buBlip>
            </a:pPr>
            <a:r>
              <a:rPr lang="ru-RU" sz="2300" dirty="0">
                <a:latin typeface="Arial" panose="020B0604020202020204" pitchFamily="34" charset="0"/>
                <a:cs typeface="Arial" panose="020B0604020202020204" pitchFamily="34" charset="0"/>
              </a:rPr>
              <a:t>непрерывную фиксацию заказов и ведение информации об их обслуживании в цифровом виде;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u-RU" sz="2300" dirty="0">
                <a:latin typeface="Arial" panose="020B0604020202020204" pitchFamily="34" charset="0"/>
                <a:cs typeface="Arial" panose="020B0604020202020204" pitchFamily="34" charset="0"/>
              </a:rPr>
              <a:t>доступ к базе данных, поиск информации о заказах, клиентов на рабочем месте пользователя PAS;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u-RU" sz="2300" dirty="0">
                <a:latin typeface="Arial" panose="020B0604020202020204" pitchFamily="34" charset="0"/>
                <a:cs typeface="Arial" panose="020B0604020202020204" pitchFamily="34" charset="0"/>
              </a:rPr>
              <a:t>запись данных о заказе и клиентах в базы данных; 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u-RU" sz="2300" dirty="0">
                <a:latin typeface="Arial" panose="020B0604020202020204" pitchFamily="34" charset="0"/>
                <a:cs typeface="Arial" panose="020B0604020202020204" pitchFamily="34" charset="0"/>
              </a:rPr>
              <a:t>производить аналитику и отчётность данных о заказах;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u-RU" sz="2300" dirty="0">
                <a:latin typeface="Arial" panose="020B0604020202020204" pitchFamily="34" charset="0"/>
                <a:cs typeface="Arial" panose="020B0604020202020204" pitchFamily="34" charset="0"/>
              </a:rPr>
              <a:t>удобное администрирование процессов отслеживания заказов;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u-RU" sz="2300" dirty="0">
                <a:latin typeface="Arial" panose="020B0604020202020204" pitchFamily="34" charset="0"/>
                <a:cs typeface="Arial" panose="020B0604020202020204" pitchFamily="34" charset="0"/>
              </a:rPr>
              <a:t>разграничение доступа пользователей PAS к информации в базах данных;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u-RU" sz="2300" dirty="0">
                <a:latin typeface="Arial" panose="020B0604020202020204" pitchFamily="34" charset="0"/>
                <a:cs typeface="Arial" panose="020B0604020202020204" pitchFamily="34" charset="0"/>
              </a:rPr>
              <a:t>протоколирование операций и процессов, в том числе сбоев, отказов и внештатных ситуаций, происходящих в PAS, а также действий пользователя PAS;</a:t>
            </a:r>
          </a:p>
          <a:p>
            <a:pPr marL="342900" indent="-342900" algn="just">
              <a:buBlip>
                <a:blip r:embed="rId3"/>
              </a:buBlip>
            </a:pPr>
            <a:r>
              <a:rPr lang="ru-RU" sz="2300" dirty="0">
                <a:latin typeface="Arial" panose="020B0604020202020204" pitchFamily="34" charset="0"/>
                <a:cs typeface="Arial" panose="020B0604020202020204" pitchFamily="34" charset="0"/>
              </a:rPr>
              <a:t>формирование оперативного, долговременного хранения данных и возможность поиска в базах данных нужной информации по статусу и рабочего.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B09C3-F06F-4716-8D25-2A79653E6027}"/>
              </a:ext>
            </a:extLst>
          </p:cNvPr>
          <p:cNvSpPr txBox="1"/>
          <p:nvPr/>
        </p:nvSpPr>
        <p:spPr>
          <a:xfrm>
            <a:off x="404262" y="232189"/>
            <a:ext cx="4562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обеспечивает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3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9CDB"/>
            </a:gs>
            <a:gs pos="100000">
              <a:srgbClr val="006EAC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894838-E49B-4260-837C-CAA63C903EF5}"/>
              </a:ext>
            </a:extLst>
          </p:cNvPr>
          <p:cNvSpPr txBox="1"/>
          <p:nvPr/>
        </p:nvSpPr>
        <p:spPr>
          <a:xfrm>
            <a:off x="664141" y="481263"/>
            <a:ext cx="6891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цели и задачи информационной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D3F9-FBFD-41C4-8A63-094FD729AF83}"/>
              </a:ext>
            </a:extLst>
          </p:cNvPr>
          <p:cNvSpPr txBox="1"/>
          <p:nvPr/>
        </p:nvSpPr>
        <p:spPr>
          <a:xfrm>
            <a:off x="720289" y="1934678"/>
            <a:ext cx="107514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предназначена для автоматизации процессов заказа, учета товара и сбора информации:</a:t>
            </a:r>
          </a:p>
          <a:p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Сбор, анализ и формирования информации о клиентах, производимых заказах, товаре и сохранения данных в базы данных;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и анализ выполненных заказов;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графических моделей на основе существующих данных и сохранения в базы данных;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Обеспечение для всех участников процесса единовременного доступа к информации в соответствии с их должностью или полномочиями.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510899-AF98-4C66-A6E8-339E1B789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6" y="589565"/>
            <a:ext cx="1139046" cy="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D9CDB"/>
            </a:gs>
            <a:gs pos="100000">
              <a:srgbClr val="006EAC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C602C8-3E4F-409D-85B0-4514772B4861}"/>
              </a:ext>
            </a:extLst>
          </p:cNvPr>
          <p:cNvSpPr/>
          <p:nvPr/>
        </p:nvSpPr>
        <p:spPr>
          <a:xfrm>
            <a:off x="664141" y="1842797"/>
            <a:ext cx="10828423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Основными целями, которые будут достигаться в процессе эксплуатации создаваемой системы, являются:</a:t>
            </a:r>
          </a:p>
          <a:p>
            <a:endParaRPr lang="ru-RU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Повышение эффективности производства товара за счет использования оптимизационных математических моделей;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Автоматизация рутинных операций обмена данными между пользователями информационной системы;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Обеспечение оперативной информацией посредством информационных панелей о текущем состоянии заказов;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единого хранилища данных;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Обеспечение контроля и выявления не вовлечённых в деятельность лиц;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Автоматизация построения отчетов и моделей на основе единого хранилища данных.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BEC7B-D697-4913-BFDA-6565C5A3A85A}"/>
              </a:ext>
            </a:extLst>
          </p:cNvPr>
          <p:cNvSpPr txBox="1"/>
          <p:nvPr/>
        </p:nvSpPr>
        <p:spPr>
          <a:xfrm>
            <a:off x="664141" y="481263"/>
            <a:ext cx="6891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цели и задачи информационной системы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B65AE7-736B-483E-84E5-A7DC8C3B3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6" y="589565"/>
            <a:ext cx="1139046" cy="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3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B3CD6F-E0AA-4154-8EEF-5682428F9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16" y="589565"/>
            <a:ext cx="1139046" cy="860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5212B-BB6C-4350-9F69-C0F071CD9B97}"/>
              </a:ext>
            </a:extLst>
          </p:cNvPr>
          <p:cNvSpPr txBox="1"/>
          <p:nvPr/>
        </p:nvSpPr>
        <p:spPr>
          <a:xfrm>
            <a:off x="776438" y="589565"/>
            <a:ext cx="6902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Графические решения в системе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607F9-42A9-4CC2-8AC4-E53F8E35C09C}"/>
              </a:ext>
            </a:extLst>
          </p:cNvPr>
          <p:cNvSpPr txBox="1"/>
          <p:nvPr/>
        </p:nvSpPr>
        <p:spPr>
          <a:xfrm>
            <a:off x="776438" y="2081465"/>
            <a:ext cx="10639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системы предоставляет ряд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прекрасных для комфортной работы удобств: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8DC3C9-13FA-4520-B9FA-889A7865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01" y="3176337"/>
            <a:ext cx="5050054" cy="2641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E148D-A219-461C-8056-2CD1C2668519}"/>
              </a:ext>
            </a:extLst>
          </p:cNvPr>
          <p:cNvSpPr txBox="1"/>
          <p:nvPr/>
        </p:nvSpPr>
        <p:spPr>
          <a:xfrm>
            <a:off x="776438" y="3176337"/>
            <a:ext cx="54992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Дружелюбность. Все элементы системы расположены там, где вы хотите их видеть;</a:t>
            </a:r>
          </a:p>
          <a:p>
            <a:pPr marL="342900" indent="-342900">
              <a:buBlip>
                <a:blip r:embed="rId4"/>
              </a:buBlip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Минимализм. Дизайн лёгкий и непринужденный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Blip>
                <a:blip r:embed="rId4"/>
              </a:buBlip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Отличные цветовые решения. Морские цвета, нет никакого напряжения глаз при работе!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61935-2E71-4200-B8DC-D2FE424C74C5}"/>
              </a:ext>
            </a:extLst>
          </p:cNvPr>
          <p:cNvSpPr txBox="1"/>
          <p:nvPr/>
        </p:nvSpPr>
        <p:spPr>
          <a:xfrm>
            <a:off x="6968691" y="5817724"/>
            <a:ext cx="419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Пример окна системы «Администратор»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9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8CC2A6-3E27-414B-8201-2A408917F6EE}"/>
              </a:ext>
            </a:extLst>
          </p:cNvPr>
          <p:cNvSpPr txBox="1"/>
          <p:nvPr/>
        </p:nvSpPr>
        <p:spPr>
          <a:xfrm>
            <a:off x="776438" y="589565"/>
            <a:ext cx="4795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решений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F64376-8831-478E-9552-375EE77E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843" y="589565"/>
            <a:ext cx="4572446" cy="2391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750883-FBB6-47A7-98E2-25A178B5EDF7}"/>
              </a:ext>
            </a:extLst>
          </p:cNvPr>
          <p:cNvSpPr txBox="1"/>
          <p:nvPr/>
        </p:nvSpPr>
        <p:spPr>
          <a:xfrm>
            <a:off x="776436" y="1310093"/>
            <a:ext cx="5872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говорилось выше, дизайн дружелюбен к пользователю, рассмотрим все его поподробнее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DB85F-66DE-42CB-9A34-7F6A75E15666}"/>
              </a:ext>
            </a:extLst>
          </p:cNvPr>
          <p:cNvSpPr txBox="1"/>
          <p:nvPr/>
        </p:nvSpPr>
        <p:spPr>
          <a:xfrm>
            <a:off x="7215632" y="3020543"/>
            <a:ext cx="419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Пример окна системы «Администратор»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804FCE-61F1-4A1E-A48A-DA02ABADBFA0}"/>
              </a:ext>
            </a:extLst>
          </p:cNvPr>
          <p:cNvSpPr/>
          <p:nvPr/>
        </p:nvSpPr>
        <p:spPr>
          <a:xfrm>
            <a:off x="6872830" y="678673"/>
            <a:ext cx="4711939" cy="12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D3D043-0C70-4A55-8806-476E6B51C46F}"/>
              </a:ext>
            </a:extLst>
          </p:cNvPr>
          <p:cNvSpPr/>
          <p:nvPr/>
        </p:nvSpPr>
        <p:spPr>
          <a:xfrm>
            <a:off x="6872830" y="846085"/>
            <a:ext cx="4711939" cy="201141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B040B-631C-4E6F-9F2A-A9F172D0BD4A}"/>
              </a:ext>
            </a:extLst>
          </p:cNvPr>
          <p:cNvSpPr txBox="1"/>
          <p:nvPr/>
        </p:nvSpPr>
        <p:spPr>
          <a:xfrm>
            <a:off x="776436" y="2566374"/>
            <a:ext cx="587201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у Рабочего, так и у Администратора верхней части окна расположен бар с настройками. С кнопками «Настройки», «Выход», а так же с текстовым блоком, сообщающим о текущем пользователе.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Ниже расположена рабочее пространство пользователя.</a:t>
            </a:r>
          </a:p>
          <a:p>
            <a:pPr algn="just"/>
            <a:endParaRPr lang="en-US" sz="20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7E26D0A-FD49-487E-8250-01E029B7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935" y="3620176"/>
            <a:ext cx="2981325" cy="18289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300AF4-C1DD-4EFD-AE47-A42A8881AA66}"/>
              </a:ext>
            </a:extLst>
          </p:cNvPr>
          <p:cNvSpPr txBox="1"/>
          <p:nvPr/>
        </p:nvSpPr>
        <p:spPr>
          <a:xfrm>
            <a:off x="7385679" y="5508578"/>
            <a:ext cx="370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Пример окна системы «Настройки»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1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1F94C6-F506-4149-AB02-887BFB05AC67}"/>
              </a:ext>
            </a:extLst>
          </p:cNvPr>
          <p:cNvSpPr txBox="1"/>
          <p:nvPr/>
        </p:nvSpPr>
        <p:spPr>
          <a:xfrm>
            <a:off x="776438" y="589565"/>
            <a:ext cx="5023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решений.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пространство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09E44A-5D90-4FEE-B825-1C7568B3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97" y="647958"/>
            <a:ext cx="5319562" cy="2475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AAAFD-E463-41E5-9310-FCD383A36A06}"/>
              </a:ext>
            </a:extLst>
          </p:cNvPr>
          <p:cNvSpPr txBox="1"/>
          <p:nvPr/>
        </p:nvSpPr>
        <p:spPr>
          <a:xfrm>
            <a:off x="6152052" y="3187363"/>
            <a:ext cx="55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рабочего пространства «Администратор»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52568-55E4-45E5-9713-FEC81BFA7CBB}"/>
              </a:ext>
            </a:extLst>
          </p:cNvPr>
          <p:cNvSpPr txBox="1"/>
          <p:nvPr/>
        </p:nvSpPr>
        <p:spPr>
          <a:xfrm>
            <a:off x="776437" y="1885949"/>
            <a:ext cx="5142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пространство состоит из трёх областей: пункты перехода между таблицами, таблицы, действия с таблицами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Ассортимент. Главная пункт для администратора, по этому он расположен первым.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19CAE76-178B-4B6E-978A-C4F2C0C10861}"/>
              </a:ext>
            </a:extLst>
          </p:cNvPr>
          <p:cNvSpPr/>
          <p:nvPr/>
        </p:nvSpPr>
        <p:spPr>
          <a:xfrm>
            <a:off x="776437" y="4563605"/>
            <a:ext cx="108162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Имеет 5 столбцов, что позволяет получить быстро нужную информацию, а если необходимо больше, в панели «Действия» предусмотрена функция для расширения информации, необходимо лишь выбрать товар и нажать «Информация»</a:t>
            </a:r>
          </a:p>
        </p:txBody>
      </p:sp>
    </p:spTree>
    <p:extLst>
      <p:ext uri="{BB962C8B-B14F-4D97-AF65-F5344CB8AC3E}">
        <p14:creationId xmlns:p14="http://schemas.microsoft.com/office/powerpoint/2010/main" val="48069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E572F8-D0B7-4291-AE4E-946625712FBF}"/>
              </a:ext>
            </a:extLst>
          </p:cNvPr>
          <p:cNvSpPr txBox="1"/>
          <p:nvPr/>
        </p:nvSpPr>
        <p:spPr>
          <a:xfrm>
            <a:off x="776438" y="589565"/>
            <a:ext cx="5023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решений.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Рабочее пространство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BD4B48-AD00-43FB-8547-7AF24BB7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61" y="3207520"/>
            <a:ext cx="2318454" cy="26476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9188D5-9219-4376-814B-3FE00B36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988" y="2750320"/>
            <a:ext cx="2318454" cy="26483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AF35A1-053E-488E-9FBB-541C6A8AA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215" y="2231571"/>
            <a:ext cx="2323670" cy="2648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5E31B-425E-4DB6-BF3F-FFC43D23AE3D}"/>
              </a:ext>
            </a:extLst>
          </p:cNvPr>
          <p:cNvSpPr txBox="1"/>
          <p:nvPr/>
        </p:nvSpPr>
        <p:spPr>
          <a:xfrm>
            <a:off x="6160316" y="589565"/>
            <a:ext cx="5469355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Окна в «Действиях» выполнены в единым стилем. Система предоставляет производить операции над товарами, а именно: 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 информации. Вся информация о товаре отображается в одном окне, что без условно удобно;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расширять ассортимент. Система дает достаточно для подробного описания описание товара, а так же добавить изображение в нужном формате.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Редактировать. Возможность редактировать всю информацию товара!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2E151-11BD-4958-B903-A6C05B1CF9E3}"/>
              </a:ext>
            </a:extLst>
          </p:cNvPr>
          <p:cNvSpPr txBox="1"/>
          <p:nvPr/>
        </p:nvSpPr>
        <p:spPr>
          <a:xfrm>
            <a:off x="1137305" y="5989229"/>
            <a:ext cx="4301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окон «Информация о товаре»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«Добавить товар», «Редактор товара»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885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972</Words>
  <Application>Microsoft Office PowerPoint</Application>
  <PresentationFormat>Широкоэкранный</PresentationFormat>
  <Paragraphs>104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Daniil Stanckevich</dc:creator>
  <cp:lastModifiedBy>Daniil Stanckevich</cp:lastModifiedBy>
  <cp:revision>9</cp:revision>
  <dcterms:created xsi:type="dcterms:W3CDTF">2020-05-13T10:30:56Z</dcterms:created>
  <dcterms:modified xsi:type="dcterms:W3CDTF">2020-05-15T20:16:47Z</dcterms:modified>
</cp:coreProperties>
</file>